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325"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Lst>
  <p:sldSz cx="9144000" cy="6858000" type="screen4x3"/>
  <p:notesSz cx="6858000" cy="9296400"/>
  <p:embeddedFontLst>
    <p:embeddedFont>
      <p:font typeface="Calibri" panose="020F0502020204030204" pitchFamily="34" charset="0"/>
      <p:regular r:id="rId73"/>
      <p:bold r:id="rId74"/>
      <p:italic r:id="rId75"/>
      <p:boldItalic r:id="rId76"/>
    </p:embeddedFont>
    <p:embeddedFont>
      <p:font typeface="Tahoma" panose="020B0604030504040204" pitchFamily="34" charset="0"/>
      <p:regular r:id="rId77"/>
      <p:bold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6" y="9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8"/>
          </a:xfrm>
          <a:prstGeom prst="rect">
            <a:avLst/>
          </a:prstGeom>
          <a:noFill/>
          <a:ln>
            <a:noFill/>
          </a:ln>
        </p:spPr>
        <p:txBody>
          <a:bodyPr spcFirstLastPara="1" wrap="square" lIns="19400" tIns="0" rIns="19400" bIns="0" anchor="t" anchorCtr="0"/>
          <a:lstStyle>
            <a:lvl1pPr marR="0" lvl="0" algn="l" rtl="0">
              <a:spcBef>
                <a:spcPts val="0"/>
              </a:spcBef>
              <a:spcAft>
                <a:spcPts val="0"/>
              </a:spcAft>
              <a:buSzPts val="1400"/>
              <a:buNone/>
              <a:defRPr sz="1000" b="0" i="1"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65138"/>
          </a:xfrm>
          <a:prstGeom prst="rect">
            <a:avLst/>
          </a:prstGeom>
          <a:noFill/>
          <a:ln>
            <a:noFill/>
          </a:ln>
        </p:spPr>
        <p:txBody>
          <a:bodyPr spcFirstLastPara="1" wrap="square" lIns="19400" tIns="0" rIns="19400" bIns="0" anchor="t" anchorCtr="0"/>
          <a:lstStyle>
            <a:lvl1pPr marR="0" lvl="0" algn="r" rtl="0">
              <a:spcBef>
                <a:spcPts val="0"/>
              </a:spcBef>
              <a:spcAft>
                <a:spcPts val="0"/>
              </a:spcAft>
              <a:buSzPts val="1400"/>
              <a:buNone/>
              <a:defRPr sz="1000" b="0" i="1"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txBox="1">
            <a:spLocks noGrp="1"/>
          </p:cNvSpPr>
          <p:nvPr>
            <p:ph type="ftr" idx="11"/>
          </p:nvPr>
        </p:nvSpPr>
        <p:spPr>
          <a:xfrm>
            <a:off x="0" y="8831263"/>
            <a:ext cx="2971800" cy="465137"/>
          </a:xfrm>
          <a:prstGeom prst="rect">
            <a:avLst/>
          </a:prstGeom>
          <a:noFill/>
          <a:ln>
            <a:noFill/>
          </a:ln>
        </p:spPr>
        <p:txBody>
          <a:bodyPr spcFirstLastPara="1" wrap="square" lIns="19400" tIns="0" rIns="19400" bIns="0" anchor="b" anchorCtr="0"/>
          <a:lstStyle>
            <a:lvl1pPr marR="0" lvl="0" algn="l" rtl="0">
              <a:spcBef>
                <a:spcPts val="0"/>
              </a:spcBef>
              <a:spcAft>
                <a:spcPts val="0"/>
              </a:spcAft>
              <a:buSzPts val="1400"/>
              <a:buNone/>
              <a:defRPr sz="1000" b="0" i="1"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6" name="Google Shape;6;n"/>
          <p:cNvSpPr txBox="1">
            <a:spLocks noGrp="1"/>
          </p:cNvSpPr>
          <p:nvPr>
            <p:ph type="sldNum" idx="12"/>
          </p:nvPr>
        </p:nvSpPr>
        <p:spPr>
          <a:xfrm>
            <a:off x="3886200" y="8831263"/>
            <a:ext cx="2971800" cy="465137"/>
          </a:xfrm>
          <a:prstGeom prst="rect">
            <a:avLst/>
          </a:prstGeom>
          <a:noFill/>
          <a:ln>
            <a:noFill/>
          </a:ln>
        </p:spPr>
        <p:txBody>
          <a:bodyPr spcFirstLastPara="1" wrap="square" lIns="19400" tIns="0" rIns="19400" bIns="0" anchor="b" anchorCtr="0">
            <a:noAutofit/>
          </a:bodyPr>
          <a:lstStyle/>
          <a:p>
            <a:pPr marL="0" marR="0" lvl="0" indent="0" algn="r" rtl="0">
              <a:spcBef>
                <a:spcPts val="0"/>
              </a:spcBef>
              <a:spcAft>
                <a:spcPts val="0"/>
              </a:spcAft>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a:t>
            </a:fld>
            <a:endParaRPr sz="1000" b="0" i="1" u="none" strike="noStrike" cap="none">
              <a:solidFill>
                <a:schemeClr val="dk1"/>
              </a:solidFill>
              <a:latin typeface="Times New Roman"/>
              <a:ea typeface="Times New Roman"/>
              <a:cs typeface="Times New Roman"/>
              <a:sym typeface="Times New Roman"/>
            </a:endParaRPr>
          </a:p>
        </p:txBody>
      </p:sp>
      <p:sp>
        <p:nvSpPr>
          <p:cNvPr id="7" name="Google Shape;7;n"/>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lstStyle>
            <a:lvl1pPr marL="457200" marR="0" lvl="0" indent="-228600" algn="l" rtl="0">
              <a:spcBef>
                <a:spcPts val="300"/>
              </a:spcBef>
              <a:spcAft>
                <a:spcPts val="0"/>
              </a:spcAft>
              <a:buSzPts val="1400"/>
              <a:buNone/>
              <a:defRPr sz="10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SzPts val="1400"/>
              <a:buNone/>
              <a:defRPr sz="1000" b="0" i="0" u="none" strike="noStrike" cap="none">
                <a:solidFill>
                  <a:schemeClr val="dk1"/>
                </a:solidFill>
                <a:latin typeface="Arial"/>
                <a:ea typeface="Arial"/>
                <a:cs typeface="Arial"/>
                <a:sym typeface="Arial"/>
              </a:defRPr>
            </a:lvl2pPr>
            <a:lvl3pPr marL="1371600" marR="0" lvl="2" indent="-228600" algn="l" rtl="0">
              <a:spcBef>
                <a:spcPts val="300"/>
              </a:spcBef>
              <a:spcAft>
                <a:spcPts val="0"/>
              </a:spcAft>
              <a:buSzPts val="1400"/>
              <a:buNone/>
              <a:defRPr sz="10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SzPts val="1400"/>
              <a:buNone/>
              <a:defRPr sz="10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SzPts val="1400"/>
              <a:buNone/>
              <a:defRPr sz="10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 name="Google Shape;8;n"/>
          <p:cNvSpPr>
            <a:spLocks noGrp="1" noRot="1" noChangeAspect="1"/>
          </p:cNvSpPr>
          <p:nvPr>
            <p:ph type="sldImg" idx="3"/>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dit.com/r/pics/comments/4npyfu/safety_specs_saved_this_guys_eye_from_a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forbes.com/sites/alicebonasio/2018/07/12/mixed-reality-for-industry-4-0/"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roadtovr.com/hands-daqris-new-industrial-augmented-reality-helmet/"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forbes.com/sites/alicebonasio/2018/07/12/mixed-reality-for-industry-4-0/"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www.roadtovr.com/hands-daqris-new-industrial-augmented-reality-helmet/"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sldNum" idx="12"/>
          </p:nvPr>
        </p:nvSpPr>
        <p:spPr>
          <a:xfrm>
            <a:off x="3886200" y="8831263"/>
            <a:ext cx="2971800" cy="465137"/>
          </a:xfrm>
          <a:prstGeom prst="rect">
            <a:avLst/>
          </a:prstGeom>
          <a:noFill/>
          <a:ln>
            <a:noFill/>
          </a:ln>
        </p:spPr>
        <p:txBody>
          <a:bodyPr spcFirstLastPara="1" wrap="square" lIns="19400" tIns="0" rIns="19400" bIns="0" anchor="b" anchorCtr="0">
            <a:noAutofit/>
          </a:bodyPr>
          <a:lstStyle/>
          <a:p>
            <a:pPr marL="0" lvl="0" indent="0" algn="r" rtl="0">
              <a:spcBef>
                <a:spcPts val="0"/>
              </a:spcBef>
              <a:spcAft>
                <a:spcPts val="0"/>
              </a:spcAft>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1</a:t>
            </a:fld>
            <a:endParaRPr sz="1000" b="0" i="1" u="none" strike="noStrike" cap="none">
              <a:solidFill>
                <a:schemeClr val="dk1"/>
              </a:solidFill>
              <a:latin typeface="Times New Roman"/>
              <a:ea typeface="Times New Roman"/>
              <a:cs typeface="Times New Roman"/>
              <a:sym typeface="Times New Roman"/>
            </a:endParaRPr>
          </a:p>
        </p:txBody>
      </p:sp>
      <p:sp>
        <p:nvSpPr>
          <p:cNvPr id="83" name="Google Shape;83;p1: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1: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r>
              <a:rPr lang="en-US"/>
              <a:t>Only those cited 5 times are covered.</a:t>
            </a:r>
            <a:br>
              <a:rPr lang="en-US"/>
            </a:br>
            <a:r>
              <a:rPr lang="en-US">
                <a:latin typeface="Arial"/>
                <a:ea typeface="Arial"/>
                <a:cs typeface="Arial"/>
                <a:sym typeface="Arial"/>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endParaRPr/>
          </a:p>
          <a:p>
            <a:pPr marL="0" lvl="0" indent="0" algn="l" rtl="0">
              <a:spcBef>
                <a:spcPts val="30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endParaRPr/>
          </a:p>
          <a:p>
            <a:pPr marL="0" lvl="0" indent="0" algn="l" rtl="0">
              <a:spcBef>
                <a:spcPts val="30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endParaRPr/>
          </a:p>
          <a:p>
            <a:pPr marL="0" lvl="0" indent="0" algn="l" rtl="0">
              <a:spcBef>
                <a:spcPts val="300"/>
              </a:spcBef>
              <a:spcAft>
                <a:spcPts val="0"/>
              </a:spcAft>
              <a:buNone/>
            </a:pPr>
            <a:endParaRPr>
              <a:latin typeface="Arial"/>
              <a:ea typeface="Arial"/>
              <a:cs typeface="Arial"/>
              <a:sym typeface="Arial"/>
            </a:endParaRPr>
          </a:p>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F9506D4-FF8D-431A-AA49-C23C1E566BC1}" type="slidenum">
              <a:rPr lang="en-US" altLang="en-US" sz="1200"/>
              <a:pPr/>
              <a:t>10</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416425"/>
            <a:ext cx="5029200" cy="4183063"/>
          </a:xfrm>
          <a:noFill/>
        </p:spPr>
        <p:txBody>
          <a:bodyPr/>
          <a:lstStyle/>
          <a:p>
            <a:r>
              <a:rPr lang="en-US" altLang="en-US"/>
              <a:t>Show damaged hart hat</a:t>
            </a:r>
          </a:p>
        </p:txBody>
      </p:sp>
    </p:spTree>
    <p:extLst>
      <p:ext uri="{BB962C8B-B14F-4D97-AF65-F5344CB8AC3E}">
        <p14:creationId xmlns:p14="http://schemas.microsoft.com/office/powerpoint/2010/main" val="847750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5: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58" name="Google Shape;158;p15: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6: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66" name="Google Shape;166;p16: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7: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75" name="Google Shape;175;p17: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82" name="Google Shape;182;p18: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89" name="Google Shape;189;p19: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0: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97" name="Google Shape;197;p20: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206" name="Google Shape;206;p21: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r>
              <a:rPr lang="en-US"/>
              <a:t>http://s7d9.scene7.com/is/content/minesafetyappliances/Helmet%20Care%20and%20Use%20FAQ%20-%20EN</a:t>
            </a:r>
            <a:endParaRPr/>
          </a:p>
        </p:txBody>
      </p:sp>
      <p:sp>
        <p:nvSpPr>
          <p:cNvPr id="207" name="Google Shape;207;p21:notes"/>
          <p:cNvSpPr txBox="1">
            <a:spLocks noGrp="1"/>
          </p:cNvSpPr>
          <p:nvPr>
            <p:ph type="sldNum" idx="12"/>
          </p:nvPr>
        </p:nvSpPr>
        <p:spPr>
          <a:xfrm>
            <a:off x="3886200" y="8831263"/>
            <a:ext cx="2971800" cy="465137"/>
          </a:xfrm>
          <a:prstGeom prst="rect">
            <a:avLst/>
          </a:prstGeom>
          <a:noFill/>
          <a:ln>
            <a:noFill/>
          </a:ln>
        </p:spPr>
        <p:txBody>
          <a:bodyPr spcFirstLastPara="1" wrap="square" lIns="19400" tIns="0" rIns="19400" bIns="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2: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22: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Photo from MS Clip Art</a:t>
            </a:r>
            <a:endParaRPr/>
          </a:p>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3: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223" name="Google Shape;223;p23: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92" name="Google Shape;92;p2: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4: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229" name="Google Shape;229;p24: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6: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240" name="Google Shape;240;p6: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5: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247" name="Google Shape;247;p25: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6: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4" name="Google Shape;254;p26: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Photo from OSHA</a:t>
            </a:r>
            <a:endParaRPr/>
          </a:p>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af5af6629_1_12:notes"/>
          <p:cNvSpPr>
            <a:spLocks noGrp="1" noRot="1" noChangeAspect="1"/>
          </p:cNvSpPr>
          <p:nvPr>
            <p:ph type="sldImg" idx="2"/>
          </p:nvPr>
        </p:nvSpPr>
        <p:spPr>
          <a:xfrm>
            <a:off x="1114425" y="703263"/>
            <a:ext cx="4629300" cy="3473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g5af5af6629_1_12:notes"/>
          <p:cNvSpPr txBox="1">
            <a:spLocks noGrp="1"/>
          </p:cNvSpPr>
          <p:nvPr>
            <p:ph type="body" idx="1"/>
          </p:nvPr>
        </p:nvSpPr>
        <p:spPr>
          <a:xfrm>
            <a:off x="914400" y="4416425"/>
            <a:ext cx="5029200" cy="4183200"/>
          </a:xfrm>
          <a:prstGeom prst="rect">
            <a:avLst/>
          </a:prstGeom>
          <a:noFill/>
          <a:ln>
            <a:noFill/>
          </a:ln>
        </p:spPr>
        <p:txBody>
          <a:bodyPr spcFirstLastPara="1" wrap="square" lIns="93800" tIns="46900" rIns="93800" bIns="46900" anchor="t" anchorCtr="0">
            <a:noAutofit/>
          </a:bodyPr>
          <a:lstStyle/>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5b055b53e4_0_37:notes"/>
          <p:cNvSpPr>
            <a:spLocks noGrp="1" noRot="1" noChangeAspect="1"/>
          </p:cNvSpPr>
          <p:nvPr>
            <p:ph type="sldImg" idx="2"/>
          </p:nvPr>
        </p:nvSpPr>
        <p:spPr>
          <a:xfrm>
            <a:off x="1114425" y="703263"/>
            <a:ext cx="4629300" cy="3473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g5b055b53e4_0_37:notes"/>
          <p:cNvSpPr txBox="1">
            <a:spLocks noGrp="1"/>
          </p:cNvSpPr>
          <p:nvPr>
            <p:ph type="body" idx="1"/>
          </p:nvPr>
        </p:nvSpPr>
        <p:spPr>
          <a:xfrm>
            <a:off x="914400" y="4416425"/>
            <a:ext cx="5029200" cy="4183200"/>
          </a:xfrm>
          <a:prstGeom prst="rect">
            <a:avLst/>
          </a:prstGeom>
          <a:noFill/>
          <a:ln>
            <a:noFill/>
          </a:ln>
        </p:spPr>
        <p:txBody>
          <a:bodyPr spcFirstLastPara="1" wrap="square" lIns="93800" tIns="46900" rIns="93800" bIns="46900" anchor="t" anchorCtr="0">
            <a:noAutofit/>
          </a:bodyPr>
          <a:lstStyle/>
          <a:p>
            <a:pPr marL="0" lvl="0" indent="0" algn="l" rtl="0">
              <a:spcBef>
                <a:spcPts val="300"/>
              </a:spcBef>
              <a:spcAft>
                <a:spcPts val="0"/>
              </a:spcAft>
              <a:buNone/>
            </a:pPr>
            <a:r>
              <a:rPr lang="en-US" sz="1400">
                <a:latin typeface="Calibri"/>
                <a:ea typeface="Calibri"/>
                <a:cs typeface="Calibri"/>
                <a:sym typeface="Calibri"/>
              </a:rPr>
              <a:t>“Happens a lot. You cut through something and leave a burr or get off the line a little. It's quicker to just hit it with the cutoff wheel vs getting a grinding disk. Not saying it's smart but that's the logic.”</a:t>
            </a:r>
            <a:endParaRPr sz="1400">
              <a:latin typeface="Calibri"/>
              <a:ea typeface="Calibri"/>
              <a:cs typeface="Calibri"/>
              <a:sym typeface="Calibri"/>
            </a:endParaRPr>
          </a:p>
          <a:p>
            <a:pPr marL="0" lvl="0" indent="0" algn="l" rtl="0">
              <a:spcBef>
                <a:spcPts val="300"/>
              </a:spcBef>
              <a:spcAft>
                <a:spcPts val="0"/>
              </a:spcAft>
              <a:buNone/>
            </a:pPr>
            <a:r>
              <a:rPr lang="en-US" sz="1400" u="sng">
                <a:solidFill>
                  <a:schemeClr val="hlink"/>
                </a:solidFill>
                <a:latin typeface="Calibri"/>
                <a:ea typeface="Calibri"/>
                <a:cs typeface="Calibri"/>
                <a:sym typeface="Calibri"/>
                <a:hlinkClick r:id="rId3"/>
              </a:rPr>
              <a:t>https://www.reddit.com/r/pics/comments/4npyfu/safety_specs_saved_this_guys_eye_from_an/</a:t>
            </a:r>
            <a:endParaRPr sz="140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280" name="Google Shape;280;p4: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8: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287" name="Google Shape;287;p28: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9: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293" name="Google Shape;293;p29: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0: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00" name="Google Shape;300;p30: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00" name="Google Shape;100;p3: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1: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09" name="Google Shape;309;p31: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2: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16" name="Google Shape;316;p32: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3: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23" name="Google Shape;323;p33: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4: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30" name="Google Shape;330;p34: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5: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37" name="Google Shape;337;p35: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62: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49" name="Google Shape;349;p62: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6: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56" name="Google Shape;356;p36: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7: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63" name="Google Shape;363;p37: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8: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72" name="Google Shape;372;p38: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9: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79" name="Google Shape;379;p39: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4: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14: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br>
              <a:rPr lang="en-US" sz="800">
                <a:latin typeface="Arial"/>
                <a:ea typeface="Arial"/>
                <a:cs typeface="Arial"/>
                <a:sym typeface="Arial"/>
              </a:rPr>
            </a:br>
            <a:endParaRPr sz="800">
              <a:latin typeface="Arial"/>
              <a:ea typeface="Arial"/>
              <a:cs typeface="Arial"/>
              <a:sym typeface="Arial"/>
            </a:endParaRPr>
          </a:p>
          <a:p>
            <a:pPr marL="0" lvl="0" indent="0" algn="l" rtl="0">
              <a:spcBef>
                <a:spcPts val="240"/>
              </a:spcBef>
              <a:spcAft>
                <a:spcPts val="0"/>
              </a:spcAft>
              <a:buNone/>
            </a:pPr>
            <a:r>
              <a:rPr lang="en-US" sz="800">
                <a:latin typeface="Arial"/>
                <a:ea typeface="Arial"/>
                <a:cs typeface="Arial"/>
                <a:sym typeface="Arial"/>
              </a:rPr>
              <a:t>Illustration from MS Clip Art</a:t>
            </a:r>
            <a:endParaRPr/>
          </a:p>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57: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388" name="Google Shape;388;p57: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0:notes"/>
          <p:cNvSpPr txBox="1">
            <a:spLocks noGrp="1"/>
          </p:cNvSpPr>
          <p:nvPr>
            <p:ph type="sldNum" idx="12"/>
          </p:nvPr>
        </p:nvSpPr>
        <p:spPr>
          <a:xfrm>
            <a:off x="3886200" y="8831263"/>
            <a:ext cx="2971800" cy="465137"/>
          </a:xfrm>
          <a:prstGeom prst="rect">
            <a:avLst/>
          </a:prstGeom>
          <a:noFill/>
          <a:ln>
            <a:noFill/>
          </a:ln>
        </p:spPr>
        <p:txBody>
          <a:bodyPr spcFirstLastPara="1" wrap="square" lIns="19400" tIns="0" rIns="19400" bIns="0" anchor="b" anchorCtr="0">
            <a:noAutofit/>
          </a:bodyPr>
          <a:lstStyle/>
          <a:p>
            <a:pPr marL="0" lvl="0" indent="0" algn="r" rtl="0">
              <a:spcBef>
                <a:spcPts val="0"/>
              </a:spcBef>
              <a:spcAft>
                <a:spcPts val="0"/>
              </a:spcAft>
              <a:buNone/>
            </a:pPr>
            <a:fld id="{00000000-1234-1234-1234-123412341234}" type="slidenum">
              <a:rPr lang="en-US" sz="1000" i="1" u="none">
                <a:solidFill>
                  <a:schemeClr val="dk1"/>
                </a:solidFill>
                <a:latin typeface="Times New Roman"/>
                <a:ea typeface="Times New Roman"/>
                <a:cs typeface="Times New Roman"/>
                <a:sym typeface="Times New Roman"/>
              </a:rPr>
              <a:t>41</a:t>
            </a:fld>
            <a:endParaRPr sz="1000" i="1" u="none">
              <a:solidFill>
                <a:schemeClr val="dk1"/>
              </a:solidFill>
              <a:latin typeface="Times New Roman"/>
              <a:ea typeface="Times New Roman"/>
              <a:cs typeface="Times New Roman"/>
              <a:sym typeface="Times New Roman"/>
            </a:endParaRPr>
          </a:p>
        </p:txBody>
      </p:sp>
      <p:sp>
        <p:nvSpPr>
          <p:cNvPr id="396" name="Google Shape;396;p40: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40: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r>
              <a:rPr lang="en-US">
                <a:latin typeface="Tahoma"/>
                <a:ea typeface="Tahoma"/>
                <a:cs typeface="Tahoma"/>
                <a:sym typeface="Tahoma"/>
              </a:rPr>
              <a:t>Tasks where body protection may be required include; work with hazardous substances, work next to the highway or other areas with moving vehicles (e.g. construction sites), outdoor work, forestry and grounds maintenance work.</a:t>
            </a:r>
            <a:r>
              <a:rPr lang="en-US">
                <a:latin typeface="Arial"/>
                <a:ea typeface="Arial"/>
                <a:cs typeface="Arial"/>
                <a:sym typeface="Arial"/>
              </a:rPr>
              <a:t> </a:t>
            </a:r>
            <a:endParaRPr>
              <a:latin typeface="Arial"/>
              <a:ea typeface="Arial"/>
              <a:cs typeface="Arial"/>
              <a:sym typeface="Arial"/>
            </a:endParaRPr>
          </a:p>
          <a:p>
            <a:pPr marL="0" lvl="0" indent="0" algn="l" rtl="0">
              <a:spcBef>
                <a:spcPts val="30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Within the industrial workplace these types of suits would be used if there are spray booths ect. </a:t>
            </a:r>
            <a:endParaRPr>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7: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07" name="Google Shape;407;p47: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8: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14" name="Google Shape;414;p48: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1: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21" name="Google Shape;421;p41: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2: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29" name="Google Shape;429;p42: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3: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36" name="Google Shape;436;p43: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4: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44" name="Google Shape;444;p44: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5: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52" name="Google Shape;452;p45: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6: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59" name="Google Shape;459;p46: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1: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11: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Photo from MS Clip Art</a:t>
            </a:r>
            <a:endParaRPr/>
          </a:p>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9: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66" name="Google Shape;466;p49: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1: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73" name="Google Shape;473;p51: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5b4de6cb76_0_14:notes"/>
          <p:cNvSpPr txBox="1">
            <a:spLocks noGrp="1"/>
          </p:cNvSpPr>
          <p:nvPr>
            <p:ph type="body" idx="1"/>
          </p:nvPr>
        </p:nvSpPr>
        <p:spPr>
          <a:xfrm>
            <a:off x="914400" y="4416425"/>
            <a:ext cx="5029200" cy="4183200"/>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79" name="Google Shape;479;g5b4de6cb76_0_14:notes"/>
          <p:cNvSpPr>
            <a:spLocks noGrp="1" noRot="1" noChangeAspect="1"/>
          </p:cNvSpPr>
          <p:nvPr>
            <p:ph type="sldImg" idx="2"/>
          </p:nvPr>
        </p:nvSpPr>
        <p:spPr>
          <a:xfrm>
            <a:off x="1114425" y="703263"/>
            <a:ext cx="4629300" cy="3473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0: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86" name="Google Shape;486;p50: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2: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494" name="Google Shape;494;p52: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3: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501" name="Google Shape;501;p53: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54: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 name="Google Shape;509;p54: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Photo from OSHA</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5: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8" name="Google Shape;518;p55: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Photo from Library of Congress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6: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7" name="Google Shape;527;p56: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Photo from Consumer Product Safety Commission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8: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536" name="Google Shape;536;p8: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2: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12: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300"/>
              </a:spcBef>
              <a:spcAft>
                <a:spcPts val="0"/>
              </a:spcAft>
              <a:buNone/>
            </a:pPr>
            <a:r>
              <a:rPr lang="en-US">
                <a:latin typeface="Arial"/>
                <a:ea typeface="Arial"/>
                <a:cs typeface="Arial"/>
                <a:sym typeface="Arial"/>
              </a:rPr>
              <a:t>Photos from OSHA</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9: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545" name="Google Shape;545;p9: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10: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554" name="Google Shape;554;p10: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8: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562" name="Google Shape;562;p58: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9: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570" name="Google Shape;570;p59: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60: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578" name="Google Shape;578;p60: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61: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586" name="Google Shape;586;p61: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5b055b53e4_0_0:notes"/>
          <p:cNvSpPr txBox="1">
            <a:spLocks noGrp="1"/>
          </p:cNvSpPr>
          <p:nvPr>
            <p:ph type="body" idx="1"/>
          </p:nvPr>
        </p:nvSpPr>
        <p:spPr>
          <a:xfrm>
            <a:off x="914400" y="4416425"/>
            <a:ext cx="5029200" cy="4183200"/>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r>
              <a:rPr lang="en-US" sz="1400">
                <a:latin typeface="Calibri"/>
                <a:ea typeface="Calibri"/>
                <a:cs typeface="Calibri"/>
                <a:sym typeface="Calibri"/>
              </a:rPr>
              <a:t>The helmet can also allow the wearer to make or receive calls, audio only or video. </a:t>
            </a:r>
            <a:br>
              <a:rPr lang="en-US" sz="1400">
                <a:latin typeface="Calibri"/>
                <a:ea typeface="Calibri"/>
                <a:cs typeface="Calibri"/>
                <a:sym typeface="Calibri"/>
              </a:rPr>
            </a:br>
            <a:r>
              <a:rPr lang="en-US" sz="1400">
                <a:latin typeface="Calibri"/>
                <a:ea typeface="Calibri"/>
                <a:cs typeface="Calibri"/>
                <a:sym typeface="Calibri"/>
              </a:rPr>
              <a:t>A supervisor can pull up what the worker is seeing and walk him or her through troubleshooting steps, for example.</a:t>
            </a:r>
            <a:endParaRPr sz="1400">
              <a:latin typeface="Calibri"/>
              <a:ea typeface="Calibri"/>
              <a:cs typeface="Calibri"/>
              <a:sym typeface="Calibri"/>
            </a:endParaRPr>
          </a:p>
          <a:p>
            <a:pPr marL="0" lvl="0" indent="0" algn="l" rtl="0">
              <a:spcBef>
                <a:spcPts val="300"/>
              </a:spcBef>
              <a:spcAft>
                <a:spcPts val="0"/>
              </a:spcAft>
              <a:buNone/>
            </a:pPr>
            <a:r>
              <a:rPr lang="en-US" sz="1400">
                <a:latin typeface="Calibri"/>
                <a:ea typeface="Calibri"/>
                <a:cs typeface="Calibri"/>
                <a:sym typeface="Calibri"/>
              </a:rPr>
              <a:t>NOTE: Microsoft is developing a similar idea called the HoloLens.</a:t>
            </a:r>
            <a:endParaRPr sz="1400">
              <a:latin typeface="Calibri"/>
              <a:ea typeface="Calibri"/>
              <a:cs typeface="Calibri"/>
              <a:sym typeface="Calibri"/>
            </a:endParaRPr>
          </a:p>
          <a:p>
            <a:pPr marL="0" lvl="0" indent="0" algn="l" rtl="0">
              <a:spcBef>
                <a:spcPts val="300"/>
              </a:spcBef>
              <a:spcAft>
                <a:spcPts val="0"/>
              </a:spcAft>
              <a:buNone/>
            </a:pPr>
            <a:r>
              <a:rPr lang="en-US" sz="1400" u="sng">
                <a:solidFill>
                  <a:schemeClr val="hlink"/>
                </a:solidFill>
                <a:latin typeface="Calibri"/>
                <a:ea typeface="Calibri"/>
                <a:cs typeface="Calibri"/>
                <a:sym typeface="Calibri"/>
                <a:hlinkClick r:id="rId3"/>
              </a:rPr>
              <a:t>https://www.forbes.com/sites/alicebonasio/2018/07/12/mixed-reality-for-industry-4-0/</a:t>
            </a:r>
            <a:r>
              <a:rPr lang="en-US" sz="1400">
                <a:latin typeface="Calibri"/>
                <a:ea typeface="Calibri"/>
                <a:cs typeface="Calibri"/>
                <a:sym typeface="Calibri"/>
              </a:rPr>
              <a:t> </a:t>
            </a:r>
            <a:endParaRPr sz="1400">
              <a:latin typeface="Calibri"/>
              <a:ea typeface="Calibri"/>
              <a:cs typeface="Calibri"/>
              <a:sym typeface="Calibri"/>
            </a:endParaRPr>
          </a:p>
          <a:p>
            <a:pPr marL="0" lvl="0" indent="0" algn="l" rtl="0">
              <a:spcBef>
                <a:spcPts val="300"/>
              </a:spcBef>
              <a:spcAft>
                <a:spcPts val="0"/>
              </a:spcAft>
              <a:buNone/>
            </a:pPr>
            <a:r>
              <a:rPr lang="en-US" sz="1400" u="sng">
                <a:solidFill>
                  <a:schemeClr val="hlink"/>
                </a:solidFill>
                <a:latin typeface="Calibri"/>
                <a:ea typeface="Calibri"/>
                <a:cs typeface="Calibri"/>
                <a:sym typeface="Calibri"/>
                <a:hlinkClick r:id="rId4"/>
              </a:rPr>
              <a:t>https://www.roadtovr.com/hands-daqris-new-industrial-augmented-reality-helmet/</a:t>
            </a:r>
            <a:r>
              <a:rPr lang="en-US" sz="1400">
                <a:latin typeface="Calibri"/>
                <a:ea typeface="Calibri"/>
                <a:cs typeface="Calibri"/>
                <a:sym typeface="Calibri"/>
              </a:rPr>
              <a:t> </a:t>
            </a:r>
            <a:endParaRPr sz="1400">
              <a:latin typeface="Calibri"/>
              <a:ea typeface="Calibri"/>
              <a:cs typeface="Calibri"/>
              <a:sym typeface="Calibri"/>
            </a:endParaRPr>
          </a:p>
        </p:txBody>
      </p:sp>
      <p:sp>
        <p:nvSpPr>
          <p:cNvPr id="592" name="Google Shape;592;g5b055b53e4_0_0:notes"/>
          <p:cNvSpPr>
            <a:spLocks noGrp="1" noRot="1" noChangeAspect="1"/>
          </p:cNvSpPr>
          <p:nvPr>
            <p:ph type="sldImg" idx="2"/>
          </p:nvPr>
        </p:nvSpPr>
        <p:spPr>
          <a:xfrm>
            <a:off x="1114425" y="703263"/>
            <a:ext cx="4629300" cy="3473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5b055b53e4_0_17:notes"/>
          <p:cNvSpPr txBox="1">
            <a:spLocks noGrp="1"/>
          </p:cNvSpPr>
          <p:nvPr>
            <p:ph type="body" idx="1"/>
          </p:nvPr>
        </p:nvSpPr>
        <p:spPr>
          <a:xfrm>
            <a:off x="914400" y="4416425"/>
            <a:ext cx="5029200" cy="4183200"/>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r>
              <a:rPr lang="en-US" sz="1400">
                <a:latin typeface="Calibri"/>
                <a:ea typeface="Calibri"/>
                <a:cs typeface="Calibri"/>
                <a:sym typeface="Calibri"/>
              </a:rPr>
              <a:t>One person who tested a prototype said he was able to look at a glue gun and see which parts were too hot to touch. </a:t>
            </a:r>
            <a:endParaRPr sz="1400">
              <a:latin typeface="Calibri"/>
              <a:ea typeface="Calibri"/>
              <a:cs typeface="Calibri"/>
              <a:sym typeface="Calibri"/>
            </a:endParaRPr>
          </a:p>
          <a:p>
            <a:pPr marL="0" lvl="0" indent="0" algn="l" rtl="0">
              <a:spcBef>
                <a:spcPts val="300"/>
              </a:spcBef>
              <a:spcAft>
                <a:spcPts val="0"/>
              </a:spcAft>
              <a:buNone/>
            </a:pPr>
            <a:r>
              <a:rPr lang="en-US" sz="1400">
                <a:latin typeface="Calibri"/>
                <a:ea typeface="Calibri"/>
                <a:cs typeface="Calibri"/>
                <a:sym typeface="Calibri"/>
              </a:rPr>
              <a:t>It can also be used to see if power has been shut down from machinery before repair or maintenance - or if there is still electricity running through it.</a:t>
            </a:r>
            <a:endParaRPr sz="1400">
              <a:latin typeface="Calibri"/>
              <a:ea typeface="Calibri"/>
              <a:cs typeface="Calibri"/>
              <a:sym typeface="Calibri"/>
            </a:endParaRPr>
          </a:p>
          <a:p>
            <a:pPr marL="0" lvl="0" indent="0" algn="l" rtl="0">
              <a:spcBef>
                <a:spcPts val="300"/>
              </a:spcBef>
              <a:spcAft>
                <a:spcPts val="0"/>
              </a:spcAft>
              <a:buNone/>
            </a:pPr>
            <a:r>
              <a:rPr lang="en-US" sz="1400" u="sng">
                <a:solidFill>
                  <a:schemeClr val="hlink"/>
                </a:solidFill>
                <a:latin typeface="Calibri"/>
                <a:ea typeface="Calibri"/>
                <a:cs typeface="Calibri"/>
                <a:sym typeface="Calibri"/>
                <a:hlinkClick r:id="rId3"/>
              </a:rPr>
              <a:t>https://www.forbes.com/sites/alicebonasio/2018/07/12/mixed-reality-for-industry-4-0/</a:t>
            </a:r>
            <a:r>
              <a:rPr lang="en-US" sz="1400">
                <a:latin typeface="Calibri"/>
                <a:ea typeface="Calibri"/>
                <a:cs typeface="Calibri"/>
                <a:sym typeface="Calibri"/>
              </a:rPr>
              <a:t> </a:t>
            </a:r>
            <a:br>
              <a:rPr lang="en-US" sz="1400">
                <a:latin typeface="Calibri"/>
                <a:ea typeface="Calibri"/>
                <a:cs typeface="Calibri"/>
                <a:sym typeface="Calibri"/>
              </a:rPr>
            </a:br>
            <a:r>
              <a:rPr lang="en-US" sz="1400" u="sng">
                <a:solidFill>
                  <a:schemeClr val="hlink"/>
                </a:solidFill>
                <a:latin typeface="Calibri"/>
                <a:ea typeface="Calibri"/>
                <a:cs typeface="Calibri"/>
                <a:sym typeface="Calibri"/>
                <a:hlinkClick r:id="rId4"/>
              </a:rPr>
              <a:t>https://www.roadtovr.com/hands-daqris-new-industrial-augmented-reality-helmet/</a:t>
            </a:r>
            <a:r>
              <a:rPr lang="en-US" sz="1400">
                <a:latin typeface="Calibri"/>
                <a:ea typeface="Calibri"/>
                <a:cs typeface="Calibri"/>
                <a:sym typeface="Calibri"/>
              </a:rPr>
              <a:t> </a:t>
            </a:r>
            <a:endParaRPr sz="1400">
              <a:latin typeface="Calibri"/>
              <a:ea typeface="Calibri"/>
              <a:cs typeface="Calibri"/>
              <a:sym typeface="Calibri"/>
            </a:endParaRPr>
          </a:p>
        </p:txBody>
      </p:sp>
      <p:sp>
        <p:nvSpPr>
          <p:cNvPr id="600" name="Google Shape;600;g5b055b53e4_0_17:notes"/>
          <p:cNvSpPr>
            <a:spLocks noGrp="1" noRot="1" noChangeAspect="1"/>
          </p:cNvSpPr>
          <p:nvPr>
            <p:ph type="sldImg" idx="2"/>
          </p:nvPr>
        </p:nvSpPr>
        <p:spPr>
          <a:xfrm>
            <a:off x="1114425" y="703263"/>
            <a:ext cx="4629300" cy="3473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5b055b53e4_0_11:notes"/>
          <p:cNvSpPr txBox="1">
            <a:spLocks noGrp="1"/>
          </p:cNvSpPr>
          <p:nvPr>
            <p:ph type="body" idx="1"/>
          </p:nvPr>
        </p:nvSpPr>
        <p:spPr>
          <a:xfrm>
            <a:off x="914400" y="4416425"/>
            <a:ext cx="5029200" cy="4183200"/>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r>
              <a:rPr lang="en-US"/>
              <a:t>https://www.fireapparatusmagazine.com/articles/print/volume-23/issue-1/features/new-improved-fabrics-enhance-ppe-performance.html</a:t>
            </a:r>
            <a:endParaRPr/>
          </a:p>
        </p:txBody>
      </p:sp>
      <p:sp>
        <p:nvSpPr>
          <p:cNvPr id="608" name="Google Shape;608;g5b055b53e4_0_11:notes"/>
          <p:cNvSpPr>
            <a:spLocks noGrp="1" noRot="1" noChangeAspect="1"/>
          </p:cNvSpPr>
          <p:nvPr>
            <p:ph type="sldImg" idx="2"/>
          </p:nvPr>
        </p:nvSpPr>
        <p:spPr>
          <a:xfrm>
            <a:off x="1114425" y="703263"/>
            <a:ext cx="4629300" cy="3473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b055b53e4_0_6:notes"/>
          <p:cNvSpPr txBox="1">
            <a:spLocks noGrp="1"/>
          </p:cNvSpPr>
          <p:nvPr>
            <p:ph type="body" idx="1"/>
          </p:nvPr>
        </p:nvSpPr>
        <p:spPr>
          <a:xfrm>
            <a:off x="914400" y="4416425"/>
            <a:ext cx="5029200" cy="4183200"/>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615" name="Google Shape;615;g5b055b53e4_0_6:notes"/>
          <p:cNvSpPr>
            <a:spLocks noGrp="1" noRot="1" noChangeAspect="1"/>
          </p:cNvSpPr>
          <p:nvPr>
            <p:ph type="sldImg" idx="2"/>
          </p:nvPr>
        </p:nvSpPr>
        <p:spPr>
          <a:xfrm>
            <a:off x="1114425" y="703263"/>
            <a:ext cx="4629300" cy="3473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3: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4" name="Google Shape;134;p13:notes"/>
          <p:cNvSpPr txBox="1">
            <a:spLocks noGrp="1"/>
          </p:cNvSpPr>
          <p:nvPr>
            <p:ph type="body" idx="1"/>
          </p:nvPr>
        </p:nvSpPr>
        <p:spPr>
          <a:xfrm>
            <a:off x="228600" y="4416425"/>
            <a:ext cx="64008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sz="900">
              <a:latin typeface="Arial"/>
              <a:ea typeface="Arial"/>
              <a:cs typeface="Arial"/>
              <a:sym typeface="Arial"/>
            </a:endParaRPr>
          </a:p>
          <a:p>
            <a:pPr marL="0" lvl="0" indent="0" algn="l" rtl="0">
              <a:spcBef>
                <a:spcPts val="270"/>
              </a:spcBef>
              <a:spcAft>
                <a:spcPts val="0"/>
              </a:spcAft>
              <a:buNone/>
            </a:pPr>
            <a:r>
              <a:rPr lang="en-US" sz="900">
                <a:latin typeface="Arial"/>
                <a:ea typeface="Arial"/>
                <a:cs typeface="Arial"/>
                <a:sym typeface="Arial"/>
              </a:rPr>
              <a:t>Photo from MS Clip Art</a:t>
            </a:r>
            <a:endParaRPr/>
          </a:p>
          <a:p>
            <a:pPr marL="0" lvl="0" indent="0" algn="l" rtl="0">
              <a:spcBef>
                <a:spcPts val="300"/>
              </a:spcBef>
              <a:spcAft>
                <a:spcPts val="0"/>
              </a:spcAft>
              <a:buNone/>
            </a:pPr>
            <a:endParaRPr>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63:notes"/>
          <p:cNvSpPr txBox="1">
            <a:spLocks noGrp="1"/>
          </p:cNvSpPr>
          <p:nvPr>
            <p:ph type="sldNum" idx="12"/>
          </p:nvPr>
        </p:nvSpPr>
        <p:spPr>
          <a:xfrm>
            <a:off x="3886200" y="8831263"/>
            <a:ext cx="2971800" cy="465137"/>
          </a:xfrm>
          <a:prstGeom prst="rect">
            <a:avLst/>
          </a:prstGeom>
          <a:noFill/>
          <a:ln>
            <a:noFill/>
          </a:ln>
        </p:spPr>
        <p:txBody>
          <a:bodyPr spcFirstLastPara="1" wrap="square" lIns="19400" tIns="0" rIns="19400" bIns="0" anchor="b" anchorCtr="0">
            <a:noAutofit/>
          </a:bodyPr>
          <a:lstStyle/>
          <a:p>
            <a:pPr marL="0" lvl="0" indent="0" algn="r" rtl="0">
              <a:spcBef>
                <a:spcPts val="0"/>
              </a:spcBef>
              <a:spcAft>
                <a:spcPts val="0"/>
              </a:spcAft>
              <a:buNone/>
            </a:pPr>
            <a:fld id="{00000000-1234-1234-1234-123412341234}" type="slidenum">
              <a:rPr lang="en-US" sz="1000" i="1" u="none">
                <a:solidFill>
                  <a:schemeClr val="dk1"/>
                </a:solidFill>
                <a:latin typeface="Times New Roman"/>
                <a:ea typeface="Times New Roman"/>
                <a:cs typeface="Times New Roman"/>
                <a:sym typeface="Times New Roman"/>
              </a:rPr>
              <a:t>70</a:t>
            </a:fld>
            <a:endParaRPr sz="1000" i="1" u="none">
              <a:solidFill>
                <a:schemeClr val="dk1"/>
              </a:solidFill>
              <a:latin typeface="Times New Roman"/>
              <a:ea typeface="Times New Roman"/>
              <a:cs typeface="Times New Roman"/>
              <a:sym typeface="Times New Roman"/>
            </a:endParaRPr>
          </a:p>
        </p:txBody>
      </p:sp>
      <p:sp>
        <p:nvSpPr>
          <p:cNvPr id="623" name="Google Shape;623;p63:notes"/>
          <p:cNvSpPr txBox="1"/>
          <p:nvPr/>
        </p:nvSpPr>
        <p:spPr>
          <a:xfrm>
            <a:off x="3886200" y="8831263"/>
            <a:ext cx="2971800" cy="465137"/>
          </a:xfrm>
          <a:prstGeom prst="rect">
            <a:avLst/>
          </a:prstGeom>
          <a:noFill/>
          <a:ln>
            <a:noFill/>
          </a:ln>
        </p:spPr>
        <p:txBody>
          <a:bodyPr spcFirstLastPara="1" wrap="square" lIns="19400" tIns="0" rIns="19400" bIns="0" anchor="b" anchorCtr="0">
            <a:noAutofit/>
          </a:bodyPr>
          <a:lstStyle/>
          <a:p>
            <a:pPr marL="0" marR="0" lvl="0" indent="0" algn="r" rtl="0">
              <a:spcBef>
                <a:spcPts val="0"/>
              </a:spcBef>
              <a:spcAft>
                <a:spcPts val="0"/>
              </a:spcAft>
              <a:buNone/>
            </a:pPr>
            <a:fld id="{00000000-1234-1234-1234-123412341234}" type="slidenum">
              <a:rPr lang="en-US" sz="1000" i="1" u="sng">
                <a:solidFill>
                  <a:schemeClr val="dk1"/>
                </a:solidFill>
                <a:latin typeface="Times New Roman"/>
                <a:ea typeface="Times New Roman"/>
                <a:cs typeface="Times New Roman"/>
                <a:sym typeface="Times New Roman"/>
              </a:rPr>
              <a:t>70</a:t>
            </a:fld>
            <a:endParaRPr sz="1000" i="1" u="sng">
              <a:solidFill>
                <a:schemeClr val="dk1"/>
              </a:solidFill>
              <a:latin typeface="Times New Roman"/>
              <a:ea typeface="Times New Roman"/>
              <a:cs typeface="Times New Roman"/>
              <a:sym typeface="Times New Roman"/>
            </a:endParaRPr>
          </a:p>
        </p:txBody>
      </p:sp>
      <p:sp>
        <p:nvSpPr>
          <p:cNvPr id="624" name="Google Shape;624;p63:notes"/>
          <p:cNvSpPr>
            <a:spLocks noGrp="1" noRot="1" noChangeAspect="1"/>
          </p:cNvSpPr>
          <p:nvPr>
            <p:ph type="sldImg" idx="2"/>
          </p:nvPr>
        </p:nvSpPr>
        <p:spPr>
          <a:xfrm>
            <a:off x="1114425" y="703263"/>
            <a:ext cx="4629150" cy="34718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5" name="Google Shape;625;p63:notes"/>
          <p:cNvSpPr txBox="1">
            <a:spLocks noGrp="1"/>
          </p:cNvSpPr>
          <p:nvPr>
            <p:ph type="body" idx="1"/>
          </p:nvPr>
        </p:nvSpPr>
        <p:spPr>
          <a:xfrm>
            <a:off x="914400" y="4416425"/>
            <a:ext cx="5029200" cy="4183063"/>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43" name="Google Shape;143;p7: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914400" y="4416425"/>
            <a:ext cx="5029200" cy="4183063"/>
          </a:xfrm>
          <a:prstGeom prst="rect">
            <a:avLst/>
          </a:prstGeom>
        </p:spPr>
        <p:txBody>
          <a:bodyPr spcFirstLastPara="1" wrap="square" lIns="93800" tIns="46900" rIns="93800" bIns="46900" anchor="t" anchorCtr="0">
            <a:noAutofit/>
          </a:bodyPr>
          <a:lstStyle/>
          <a:p>
            <a:pPr marL="0" lvl="0" indent="0" algn="l" rtl="0">
              <a:spcBef>
                <a:spcPts val="300"/>
              </a:spcBef>
              <a:spcAft>
                <a:spcPts val="0"/>
              </a:spcAft>
              <a:buNone/>
            </a:pPr>
            <a:endParaRPr/>
          </a:p>
        </p:txBody>
      </p:sp>
      <p:sp>
        <p:nvSpPr>
          <p:cNvPr id="150" name="Google Shape;150;p5:notes"/>
          <p:cNvSpPr>
            <a:spLocks noGrp="1" noRot="1" noChangeAspect="1"/>
          </p:cNvSpPr>
          <p:nvPr>
            <p:ph type="sldImg" idx="2"/>
          </p:nvPr>
        </p:nvSpPr>
        <p:spPr>
          <a:xfrm>
            <a:off x="1114425" y="703263"/>
            <a:ext cx="4629150" cy="3473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260600" y="2900363"/>
            <a:ext cx="6235700" cy="752475"/>
          </a:xfrm>
          <a:prstGeom prst="rect">
            <a:avLst/>
          </a:prstGeom>
          <a:noFill/>
          <a:ln>
            <a:noFill/>
          </a:ln>
        </p:spPr>
        <p:txBody>
          <a:bodyPr spcFirstLastPara="1" wrap="square" lIns="82550" tIns="41275" rIns="82550" bIns="41275" anchor="ctr" anchorCtr="0"/>
          <a:lstStyle>
            <a:lvl1pPr lvl="0" algn="l">
              <a:spcBef>
                <a:spcPts val="0"/>
              </a:spcBef>
              <a:spcAft>
                <a:spcPts val="0"/>
              </a:spcAft>
              <a:buSzPts val="4400"/>
              <a:buNone/>
              <a:defRPr sz="4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2819400" y="4435475"/>
            <a:ext cx="5721350" cy="509588"/>
          </a:xfrm>
          <a:prstGeom prst="rect">
            <a:avLst/>
          </a:prstGeom>
          <a:noFill/>
          <a:ln>
            <a:noFill/>
          </a:ln>
        </p:spPr>
        <p:txBody>
          <a:bodyPr spcFirstLastPara="1" wrap="square" lIns="82550" tIns="41275" rIns="82550" bIns="41275" anchor="ctr" anchorCtr="0"/>
          <a:lstStyle>
            <a:lvl1pPr lvl="0" algn="l">
              <a:spcBef>
                <a:spcPts val="0"/>
              </a:spcBef>
              <a:spcAft>
                <a:spcPts val="0"/>
              </a:spcAft>
              <a:buSzPts val="2352"/>
              <a:buChar char="●"/>
              <a:defRPr>
                <a:solidFill>
                  <a:srgbClr val="012D9A"/>
                </a:solidFill>
              </a:defRPr>
            </a:lvl1pPr>
            <a:lvl2pPr lvl="1" algn="l">
              <a:spcBef>
                <a:spcPts val="0"/>
              </a:spcBef>
              <a:spcAft>
                <a:spcPts val="0"/>
              </a:spcAft>
              <a:buSzPts val="1800"/>
              <a:buChar char="−"/>
              <a:defRPr/>
            </a:lvl2pPr>
            <a:lvl3pPr lvl="2" algn="l">
              <a:spcBef>
                <a:spcPts val="0"/>
              </a:spcBef>
              <a:spcAft>
                <a:spcPts val="0"/>
              </a:spcAft>
              <a:buSzPts val="1800"/>
              <a:buChar char="»"/>
              <a:defRPr/>
            </a:lvl3pPr>
            <a:lvl4pPr lvl="3" algn="l">
              <a:spcBef>
                <a:spcPts val="0"/>
              </a:spcBef>
              <a:spcAft>
                <a:spcPts val="0"/>
              </a:spcAft>
              <a:buSzPts val="1800"/>
              <a:buChar char="•"/>
              <a:defRPr/>
            </a:lvl4pPr>
            <a:lvl5pPr lvl="4" algn="l">
              <a:spcBef>
                <a:spcPts val="0"/>
              </a:spcBef>
              <a:spcAft>
                <a:spcPts val="0"/>
              </a:spcAft>
              <a:buSzPts val="1800"/>
              <a:buChar char="–"/>
              <a:defRPr/>
            </a:lvl5pPr>
            <a:lvl6pPr lvl="5" algn="l">
              <a:spcBef>
                <a:spcPts val="0"/>
              </a:spcBef>
              <a:spcAft>
                <a:spcPts val="0"/>
              </a:spcAft>
              <a:buSzPts val="1800"/>
              <a:buChar char="–"/>
              <a:defRPr/>
            </a:lvl6pPr>
            <a:lvl7pPr lvl="6" algn="l">
              <a:spcBef>
                <a:spcPts val="0"/>
              </a:spcBef>
              <a:spcAft>
                <a:spcPts val="0"/>
              </a:spcAft>
              <a:buSzPts val="1800"/>
              <a:buChar char="–"/>
              <a:defRPr/>
            </a:lvl7pPr>
            <a:lvl8pPr lvl="7" algn="l">
              <a:spcBef>
                <a:spcPts val="0"/>
              </a:spcBef>
              <a:spcAft>
                <a:spcPts val="0"/>
              </a:spcAft>
              <a:buSzPts val="1800"/>
              <a:buChar char="–"/>
              <a:defRPr/>
            </a:lvl8pPr>
            <a:lvl9pPr lvl="8" algn="l">
              <a:spcBef>
                <a:spcPts val="0"/>
              </a:spcBef>
              <a:spcAft>
                <a:spcPts val="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722313" y="4406900"/>
            <a:ext cx="7772400" cy="1362075"/>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0"/>
              </a:spcBef>
              <a:spcAft>
                <a:spcPts val="0"/>
              </a:spcAft>
              <a:buSzPts val="1680"/>
              <a:buNone/>
              <a:defRPr sz="2000"/>
            </a:lvl1pPr>
            <a:lvl2pPr marL="914400" lvl="1" indent="-228600" algn="l">
              <a:spcBef>
                <a:spcPts val="0"/>
              </a:spcBef>
              <a:spcAft>
                <a:spcPts val="0"/>
              </a:spcAft>
              <a:buSzPts val="1800"/>
              <a:buNone/>
              <a:defRPr sz="1800"/>
            </a:lvl2pPr>
            <a:lvl3pPr marL="1371600" lvl="2" indent="-228600" algn="l">
              <a:spcBef>
                <a:spcPts val="0"/>
              </a:spcBef>
              <a:spcAft>
                <a:spcPts val="0"/>
              </a:spcAft>
              <a:buSzPts val="1600"/>
              <a:buFont typeface="Arial"/>
              <a:buNone/>
              <a:defRPr sz="1600"/>
            </a:lvl3pPr>
            <a:lvl4pPr marL="1828800" lvl="3" indent="-228600" algn="l">
              <a:spcBef>
                <a:spcPts val="0"/>
              </a:spcBef>
              <a:spcAft>
                <a:spcPts val="0"/>
              </a:spcAft>
              <a:buSzPts val="1400"/>
              <a:buFont typeface="Arial"/>
              <a:buNone/>
              <a:defRPr sz="1400"/>
            </a:lvl4pPr>
            <a:lvl5pPr marL="2286000" lvl="4" indent="-228600" algn="l">
              <a:spcBef>
                <a:spcPts val="0"/>
              </a:spcBef>
              <a:spcAft>
                <a:spcPts val="0"/>
              </a:spcAft>
              <a:buSzPts val="1400"/>
              <a:buFont typeface="Arial"/>
              <a:buNone/>
              <a:defRPr sz="1400"/>
            </a:lvl5pPr>
            <a:lvl6pPr marL="2743200" lvl="5" indent="-228600" algn="l">
              <a:spcBef>
                <a:spcPts val="0"/>
              </a:spcBef>
              <a:spcAft>
                <a:spcPts val="0"/>
              </a:spcAft>
              <a:buSzPts val="1400"/>
              <a:buFont typeface="Arial"/>
              <a:buNone/>
              <a:defRPr sz="1400"/>
            </a:lvl6pPr>
            <a:lvl7pPr marL="3200400" lvl="6" indent="-228600" algn="l">
              <a:spcBef>
                <a:spcPts val="0"/>
              </a:spcBef>
              <a:spcAft>
                <a:spcPts val="0"/>
              </a:spcAft>
              <a:buSzPts val="1400"/>
              <a:buFont typeface="Arial"/>
              <a:buNone/>
              <a:defRPr sz="1400"/>
            </a:lvl7pPr>
            <a:lvl8pPr marL="3657600" lvl="7" indent="-228600" algn="l">
              <a:spcBef>
                <a:spcPts val="0"/>
              </a:spcBef>
              <a:spcAft>
                <a:spcPts val="0"/>
              </a:spcAft>
              <a:buSzPts val="1400"/>
              <a:buFont typeface="Arial"/>
              <a:buNone/>
              <a:defRPr sz="1400"/>
            </a:lvl8pPr>
            <a:lvl9pPr marL="4114800" lvl="8" indent="-228600" algn="l">
              <a:spcBef>
                <a:spcPts val="0"/>
              </a:spcBef>
              <a:spcAft>
                <a:spcPts val="0"/>
              </a:spcAft>
              <a:buSzPts val="1400"/>
              <a:buFont typeface="Arial"/>
              <a:buNone/>
              <a:defRPr sz="1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57200" y="274638"/>
            <a:ext cx="8229600" cy="1143000"/>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0"/>
              </a:spcBef>
              <a:spcAft>
                <a:spcPts val="0"/>
              </a:spcAft>
              <a:buSzPts val="2016"/>
              <a:buNone/>
              <a:defRPr sz="2400" b="1"/>
            </a:lvl1pPr>
            <a:lvl2pPr marL="914400" lvl="1" indent="-228600" algn="l">
              <a:spcBef>
                <a:spcPts val="0"/>
              </a:spcBef>
              <a:spcAft>
                <a:spcPts val="0"/>
              </a:spcAft>
              <a:buSzPts val="2000"/>
              <a:buNone/>
              <a:defRPr sz="2000" b="1"/>
            </a:lvl2pPr>
            <a:lvl3pPr marL="1371600" lvl="2" indent="-228600" algn="l">
              <a:spcBef>
                <a:spcPts val="0"/>
              </a:spcBef>
              <a:spcAft>
                <a:spcPts val="0"/>
              </a:spcAft>
              <a:buSzPts val="1800"/>
              <a:buFont typeface="Arial"/>
              <a:buNone/>
              <a:defRPr sz="1800" b="1"/>
            </a:lvl3pPr>
            <a:lvl4pPr marL="1828800" lvl="3" indent="-228600" algn="l">
              <a:spcBef>
                <a:spcPts val="0"/>
              </a:spcBef>
              <a:spcAft>
                <a:spcPts val="0"/>
              </a:spcAft>
              <a:buSzPts val="1600"/>
              <a:buFont typeface="Arial"/>
              <a:buNone/>
              <a:defRPr sz="1600" b="1"/>
            </a:lvl4pPr>
            <a:lvl5pPr marL="2286000" lvl="4" indent="-228600" algn="l">
              <a:spcBef>
                <a:spcPts val="0"/>
              </a:spcBef>
              <a:spcAft>
                <a:spcPts val="0"/>
              </a:spcAft>
              <a:buSzPts val="1600"/>
              <a:buFont typeface="Arial"/>
              <a:buNone/>
              <a:defRPr sz="1600" b="1"/>
            </a:lvl5pPr>
            <a:lvl6pPr marL="2743200" lvl="5" indent="-228600" algn="l">
              <a:spcBef>
                <a:spcPts val="0"/>
              </a:spcBef>
              <a:spcAft>
                <a:spcPts val="0"/>
              </a:spcAft>
              <a:buSzPts val="1600"/>
              <a:buFont typeface="Arial"/>
              <a:buNone/>
              <a:defRPr sz="1600" b="1"/>
            </a:lvl6pPr>
            <a:lvl7pPr marL="3200400" lvl="6" indent="-228600" algn="l">
              <a:spcBef>
                <a:spcPts val="0"/>
              </a:spcBef>
              <a:spcAft>
                <a:spcPts val="0"/>
              </a:spcAft>
              <a:buSzPts val="1600"/>
              <a:buFont typeface="Arial"/>
              <a:buNone/>
              <a:defRPr sz="1600" b="1"/>
            </a:lvl7pPr>
            <a:lvl8pPr marL="3657600" lvl="7" indent="-228600" algn="l">
              <a:spcBef>
                <a:spcPts val="0"/>
              </a:spcBef>
              <a:spcAft>
                <a:spcPts val="0"/>
              </a:spcAft>
              <a:buSzPts val="1600"/>
              <a:buFont typeface="Arial"/>
              <a:buNone/>
              <a:defRPr sz="1600" b="1"/>
            </a:lvl8pPr>
            <a:lvl9pPr marL="4114800" lvl="8" indent="-228600" algn="l">
              <a:spcBef>
                <a:spcPts val="0"/>
              </a:spcBef>
              <a:spcAft>
                <a:spcPts val="0"/>
              </a:spcAft>
              <a:buSzPts val="1600"/>
              <a:buFont typeface="Arial"/>
              <a:buNone/>
              <a:defRPr sz="1600" b="1"/>
            </a:lvl9pPr>
          </a:lstStyle>
          <a:p>
            <a:endParaRPr/>
          </a:p>
        </p:txBody>
      </p:sp>
      <p:sp>
        <p:nvSpPr>
          <p:cNvPr id="62" name="Google Shape;62;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56616" algn="l">
              <a:spcBef>
                <a:spcPts val="0"/>
              </a:spcBef>
              <a:spcAft>
                <a:spcPts val="0"/>
              </a:spcAft>
              <a:buSzPts val="2016"/>
              <a:buChar char="●"/>
              <a:defRPr sz="2400"/>
            </a:lvl1pPr>
            <a:lvl2pPr marL="914400" lvl="1" indent="-355600" algn="l">
              <a:spcBef>
                <a:spcPts val="0"/>
              </a:spcBef>
              <a:spcAft>
                <a:spcPts val="0"/>
              </a:spcAft>
              <a:buSzPts val="2000"/>
              <a:buChar char="−"/>
              <a:defRPr sz="2000"/>
            </a:lvl2pPr>
            <a:lvl3pPr marL="1371600" lvl="2" indent="-342900" algn="l">
              <a:spcBef>
                <a:spcPts val="0"/>
              </a:spcBef>
              <a:spcAft>
                <a:spcPts val="0"/>
              </a:spcAft>
              <a:buSzPts val="1800"/>
              <a:buFont typeface="Arial"/>
              <a:buChar char="»"/>
              <a:defRPr sz="1800"/>
            </a:lvl3pPr>
            <a:lvl4pPr marL="1828800" lvl="3" indent="-330200" algn="l">
              <a:spcBef>
                <a:spcPts val="0"/>
              </a:spcBef>
              <a:spcAft>
                <a:spcPts val="0"/>
              </a:spcAft>
              <a:buSzPts val="1600"/>
              <a:buFont typeface="Arial"/>
              <a:buChar char="•"/>
              <a:defRPr sz="1600"/>
            </a:lvl4pPr>
            <a:lvl5pPr marL="2286000" lvl="4" indent="-330200" algn="l">
              <a:spcBef>
                <a:spcPts val="0"/>
              </a:spcBef>
              <a:spcAft>
                <a:spcPts val="0"/>
              </a:spcAft>
              <a:buSzPts val="1600"/>
              <a:buFont typeface="Arial"/>
              <a:buChar char="–"/>
              <a:defRPr sz="1600"/>
            </a:lvl5pPr>
            <a:lvl6pPr marL="2743200" lvl="5" indent="-330200" algn="l">
              <a:spcBef>
                <a:spcPts val="0"/>
              </a:spcBef>
              <a:spcAft>
                <a:spcPts val="0"/>
              </a:spcAft>
              <a:buSzPts val="1600"/>
              <a:buFont typeface="Arial"/>
              <a:buChar char="–"/>
              <a:defRPr sz="1600"/>
            </a:lvl6pPr>
            <a:lvl7pPr marL="3200400" lvl="6" indent="-330200" algn="l">
              <a:spcBef>
                <a:spcPts val="0"/>
              </a:spcBef>
              <a:spcAft>
                <a:spcPts val="0"/>
              </a:spcAft>
              <a:buSzPts val="1600"/>
              <a:buFont typeface="Arial"/>
              <a:buChar char="–"/>
              <a:defRPr sz="1600"/>
            </a:lvl7pPr>
            <a:lvl8pPr marL="3657600" lvl="7" indent="-330200" algn="l">
              <a:spcBef>
                <a:spcPts val="0"/>
              </a:spcBef>
              <a:spcAft>
                <a:spcPts val="0"/>
              </a:spcAft>
              <a:buSzPts val="1600"/>
              <a:buFont typeface="Arial"/>
              <a:buChar char="–"/>
              <a:defRPr sz="1600"/>
            </a:lvl8pPr>
            <a:lvl9pPr marL="4114800" lvl="8" indent="-330200" algn="l">
              <a:spcBef>
                <a:spcPts val="0"/>
              </a:spcBef>
              <a:spcAft>
                <a:spcPts val="0"/>
              </a:spcAft>
              <a:buSzPts val="1600"/>
              <a:buFont typeface="Arial"/>
              <a:buChar char="–"/>
              <a:defRPr sz="1600"/>
            </a:lvl9pPr>
          </a:lstStyle>
          <a:p>
            <a:endParaRPr/>
          </a:p>
        </p:txBody>
      </p:sp>
      <p:sp>
        <p:nvSpPr>
          <p:cNvPr id="63" name="Google Shape;63;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0"/>
              </a:spcBef>
              <a:spcAft>
                <a:spcPts val="0"/>
              </a:spcAft>
              <a:buSzPts val="2016"/>
              <a:buNone/>
              <a:defRPr sz="2400" b="1"/>
            </a:lvl1pPr>
            <a:lvl2pPr marL="914400" lvl="1" indent="-228600" algn="l">
              <a:spcBef>
                <a:spcPts val="0"/>
              </a:spcBef>
              <a:spcAft>
                <a:spcPts val="0"/>
              </a:spcAft>
              <a:buSzPts val="2000"/>
              <a:buNone/>
              <a:defRPr sz="2000" b="1"/>
            </a:lvl2pPr>
            <a:lvl3pPr marL="1371600" lvl="2" indent="-228600" algn="l">
              <a:spcBef>
                <a:spcPts val="0"/>
              </a:spcBef>
              <a:spcAft>
                <a:spcPts val="0"/>
              </a:spcAft>
              <a:buSzPts val="1800"/>
              <a:buFont typeface="Arial"/>
              <a:buNone/>
              <a:defRPr sz="1800" b="1"/>
            </a:lvl3pPr>
            <a:lvl4pPr marL="1828800" lvl="3" indent="-228600" algn="l">
              <a:spcBef>
                <a:spcPts val="0"/>
              </a:spcBef>
              <a:spcAft>
                <a:spcPts val="0"/>
              </a:spcAft>
              <a:buSzPts val="1600"/>
              <a:buFont typeface="Arial"/>
              <a:buNone/>
              <a:defRPr sz="1600" b="1"/>
            </a:lvl4pPr>
            <a:lvl5pPr marL="2286000" lvl="4" indent="-228600" algn="l">
              <a:spcBef>
                <a:spcPts val="0"/>
              </a:spcBef>
              <a:spcAft>
                <a:spcPts val="0"/>
              </a:spcAft>
              <a:buSzPts val="1600"/>
              <a:buFont typeface="Arial"/>
              <a:buNone/>
              <a:defRPr sz="1600" b="1"/>
            </a:lvl5pPr>
            <a:lvl6pPr marL="2743200" lvl="5" indent="-228600" algn="l">
              <a:spcBef>
                <a:spcPts val="0"/>
              </a:spcBef>
              <a:spcAft>
                <a:spcPts val="0"/>
              </a:spcAft>
              <a:buSzPts val="1600"/>
              <a:buFont typeface="Arial"/>
              <a:buNone/>
              <a:defRPr sz="1600" b="1"/>
            </a:lvl6pPr>
            <a:lvl7pPr marL="3200400" lvl="6" indent="-228600" algn="l">
              <a:spcBef>
                <a:spcPts val="0"/>
              </a:spcBef>
              <a:spcAft>
                <a:spcPts val="0"/>
              </a:spcAft>
              <a:buSzPts val="1600"/>
              <a:buFont typeface="Arial"/>
              <a:buNone/>
              <a:defRPr sz="1600" b="1"/>
            </a:lvl7pPr>
            <a:lvl8pPr marL="3657600" lvl="7" indent="-228600" algn="l">
              <a:spcBef>
                <a:spcPts val="0"/>
              </a:spcBef>
              <a:spcAft>
                <a:spcPts val="0"/>
              </a:spcAft>
              <a:buSzPts val="1600"/>
              <a:buFont typeface="Arial"/>
              <a:buNone/>
              <a:defRPr sz="1600" b="1"/>
            </a:lvl8pPr>
            <a:lvl9pPr marL="4114800" lvl="8" indent="-228600" algn="l">
              <a:spcBef>
                <a:spcPts val="0"/>
              </a:spcBef>
              <a:spcAft>
                <a:spcPts val="0"/>
              </a:spcAft>
              <a:buSzPts val="1600"/>
              <a:buFont typeface="Arial"/>
              <a:buNone/>
              <a:defRPr sz="1600" b="1"/>
            </a:lvl9pPr>
          </a:lstStyle>
          <a:p>
            <a:endParaRPr/>
          </a:p>
        </p:txBody>
      </p:sp>
      <p:sp>
        <p:nvSpPr>
          <p:cNvPr id="64" name="Google Shape;64;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56616" algn="l">
              <a:spcBef>
                <a:spcPts val="0"/>
              </a:spcBef>
              <a:spcAft>
                <a:spcPts val="0"/>
              </a:spcAft>
              <a:buSzPts val="2016"/>
              <a:buChar char="●"/>
              <a:defRPr sz="2400"/>
            </a:lvl1pPr>
            <a:lvl2pPr marL="914400" lvl="1" indent="-355600" algn="l">
              <a:spcBef>
                <a:spcPts val="0"/>
              </a:spcBef>
              <a:spcAft>
                <a:spcPts val="0"/>
              </a:spcAft>
              <a:buSzPts val="2000"/>
              <a:buChar char="−"/>
              <a:defRPr sz="2000"/>
            </a:lvl2pPr>
            <a:lvl3pPr marL="1371600" lvl="2" indent="-342900" algn="l">
              <a:spcBef>
                <a:spcPts val="0"/>
              </a:spcBef>
              <a:spcAft>
                <a:spcPts val="0"/>
              </a:spcAft>
              <a:buSzPts val="1800"/>
              <a:buFont typeface="Arial"/>
              <a:buChar char="»"/>
              <a:defRPr sz="1800"/>
            </a:lvl3pPr>
            <a:lvl4pPr marL="1828800" lvl="3" indent="-330200" algn="l">
              <a:spcBef>
                <a:spcPts val="0"/>
              </a:spcBef>
              <a:spcAft>
                <a:spcPts val="0"/>
              </a:spcAft>
              <a:buSzPts val="1600"/>
              <a:buFont typeface="Arial"/>
              <a:buChar char="•"/>
              <a:defRPr sz="1600"/>
            </a:lvl4pPr>
            <a:lvl5pPr marL="2286000" lvl="4" indent="-330200" algn="l">
              <a:spcBef>
                <a:spcPts val="0"/>
              </a:spcBef>
              <a:spcAft>
                <a:spcPts val="0"/>
              </a:spcAft>
              <a:buSzPts val="1600"/>
              <a:buFont typeface="Arial"/>
              <a:buChar char="–"/>
              <a:defRPr sz="1600"/>
            </a:lvl5pPr>
            <a:lvl6pPr marL="2743200" lvl="5" indent="-330200" algn="l">
              <a:spcBef>
                <a:spcPts val="0"/>
              </a:spcBef>
              <a:spcAft>
                <a:spcPts val="0"/>
              </a:spcAft>
              <a:buSzPts val="1600"/>
              <a:buFont typeface="Arial"/>
              <a:buChar char="–"/>
              <a:defRPr sz="1600"/>
            </a:lvl6pPr>
            <a:lvl7pPr marL="3200400" lvl="6" indent="-330200" algn="l">
              <a:spcBef>
                <a:spcPts val="0"/>
              </a:spcBef>
              <a:spcAft>
                <a:spcPts val="0"/>
              </a:spcAft>
              <a:buSzPts val="1600"/>
              <a:buFont typeface="Arial"/>
              <a:buChar char="–"/>
              <a:defRPr sz="1600"/>
            </a:lvl7pPr>
            <a:lvl8pPr marL="3657600" lvl="7" indent="-330200" algn="l">
              <a:spcBef>
                <a:spcPts val="0"/>
              </a:spcBef>
              <a:spcAft>
                <a:spcPts val="0"/>
              </a:spcAft>
              <a:buSzPts val="1600"/>
              <a:buFont typeface="Arial"/>
              <a:buChar char="–"/>
              <a:defRPr sz="1600"/>
            </a:lvl8pPr>
            <a:lvl9pPr marL="4114800" lvl="8" indent="-330200" algn="l">
              <a:spcBef>
                <a:spcPts val="0"/>
              </a:spcBef>
              <a:spcAft>
                <a:spcPts val="0"/>
              </a:spcAft>
              <a:buSzPts val="1600"/>
              <a:buFont typeface="Arial"/>
              <a:buChar char="–"/>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609600" y="457200"/>
            <a:ext cx="7924800" cy="549275"/>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457200" y="273050"/>
            <a:ext cx="3008313" cy="1162050"/>
          </a:xfrm>
          <a:prstGeom prst="rect">
            <a:avLst/>
          </a:prstGeom>
          <a:noFill/>
          <a:ln>
            <a:noFill/>
          </a:ln>
        </p:spPr>
        <p:txBody>
          <a:bodyPr spcFirstLastPara="1" wrap="square" lIns="46025" tIns="0" rIns="46025" bIns="0" anchor="b" anchorCtr="0"/>
          <a:lstStyle>
            <a:lvl1pPr lvl="0" algn="l">
              <a:spcBef>
                <a:spcPts val="0"/>
              </a:spcBef>
              <a:spcAft>
                <a:spcPts val="0"/>
              </a:spcAft>
              <a:buSzPts val="4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99287" algn="l">
              <a:spcBef>
                <a:spcPts val="0"/>
              </a:spcBef>
              <a:spcAft>
                <a:spcPts val="0"/>
              </a:spcAft>
              <a:buSzPts val="2688"/>
              <a:buChar char="●"/>
              <a:defRPr sz="3200"/>
            </a:lvl1pPr>
            <a:lvl2pPr marL="914400" lvl="1" indent="-406400" algn="l">
              <a:spcBef>
                <a:spcPts val="0"/>
              </a:spcBef>
              <a:spcAft>
                <a:spcPts val="0"/>
              </a:spcAft>
              <a:buSzPts val="2800"/>
              <a:buChar char="−"/>
              <a:defRPr sz="2800"/>
            </a:lvl2pPr>
            <a:lvl3pPr marL="1371600" lvl="2" indent="-381000" algn="l">
              <a:spcBef>
                <a:spcPts val="0"/>
              </a:spcBef>
              <a:spcAft>
                <a:spcPts val="0"/>
              </a:spcAft>
              <a:buSzPts val="2400"/>
              <a:buFont typeface="Arial"/>
              <a:buChar char="»"/>
              <a:defRPr sz="2400"/>
            </a:lvl3pPr>
            <a:lvl4pPr marL="1828800" lvl="3" indent="-355600" algn="l">
              <a:spcBef>
                <a:spcPts val="0"/>
              </a:spcBef>
              <a:spcAft>
                <a:spcPts val="0"/>
              </a:spcAft>
              <a:buSzPts val="2000"/>
              <a:buFont typeface="Arial"/>
              <a:buChar char="•"/>
              <a:defRPr sz="2000"/>
            </a:lvl4pPr>
            <a:lvl5pPr marL="2286000" lvl="4" indent="-355600" algn="l">
              <a:spcBef>
                <a:spcPts val="0"/>
              </a:spcBef>
              <a:spcAft>
                <a:spcPts val="0"/>
              </a:spcAft>
              <a:buSzPts val="2000"/>
              <a:buFont typeface="Arial"/>
              <a:buChar char="–"/>
              <a:defRPr sz="2000"/>
            </a:lvl5pPr>
            <a:lvl6pPr marL="2743200" lvl="5" indent="-355600" algn="l">
              <a:spcBef>
                <a:spcPts val="0"/>
              </a:spcBef>
              <a:spcAft>
                <a:spcPts val="0"/>
              </a:spcAft>
              <a:buSzPts val="2000"/>
              <a:buFont typeface="Arial"/>
              <a:buChar char="–"/>
              <a:defRPr sz="2000"/>
            </a:lvl6pPr>
            <a:lvl7pPr marL="3200400" lvl="6" indent="-355600" algn="l">
              <a:spcBef>
                <a:spcPts val="0"/>
              </a:spcBef>
              <a:spcAft>
                <a:spcPts val="0"/>
              </a:spcAft>
              <a:buSzPts val="2000"/>
              <a:buFont typeface="Arial"/>
              <a:buChar char="–"/>
              <a:defRPr sz="2000"/>
            </a:lvl7pPr>
            <a:lvl8pPr marL="3657600" lvl="7" indent="-355600" algn="l">
              <a:spcBef>
                <a:spcPts val="0"/>
              </a:spcBef>
              <a:spcAft>
                <a:spcPts val="0"/>
              </a:spcAft>
              <a:buSzPts val="2000"/>
              <a:buFont typeface="Arial"/>
              <a:buChar char="–"/>
              <a:defRPr sz="2000"/>
            </a:lvl8pPr>
            <a:lvl9pPr marL="4114800" lvl="8" indent="-355600" algn="l">
              <a:spcBef>
                <a:spcPts val="0"/>
              </a:spcBef>
              <a:spcAft>
                <a:spcPts val="0"/>
              </a:spcAft>
              <a:buSzPts val="2000"/>
              <a:buFont typeface="Arial"/>
              <a:buChar char="–"/>
              <a:defRPr sz="2000"/>
            </a:lvl9pPr>
          </a:lstStyle>
          <a:p>
            <a:endParaRPr/>
          </a:p>
        </p:txBody>
      </p:sp>
      <p:sp>
        <p:nvSpPr>
          <p:cNvPr id="70" name="Google Shape;70;p1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0"/>
              </a:spcBef>
              <a:spcAft>
                <a:spcPts val="0"/>
              </a:spcAft>
              <a:buSzPts val="1176"/>
              <a:buNone/>
              <a:defRPr sz="1400"/>
            </a:lvl1pPr>
            <a:lvl2pPr marL="914400" lvl="1" indent="-228600" algn="l">
              <a:spcBef>
                <a:spcPts val="0"/>
              </a:spcBef>
              <a:spcAft>
                <a:spcPts val="0"/>
              </a:spcAft>
              <a:buSzPts val="1200"/>
              <a:buNone/>
              <a:defRPr sz="1200"/>
            </a:lvl2pPr>
            <a:lvl3pPr marL="1371600" lvl="2" indent="-228600" algn="l">
              <a:spcBef>
                <a:spcPts val="0"/>
              </a:spcBef>
              <a:spcAft>
                <a:spcPts val="0"/>
              </a:spcAft>
              <a:buSzPts val="1000"/>
              <a:buFont typeface="Arial"/>
              <a:buNone/>
              <a:defRPr sz="1000"/>
            </a:lvl3pPr>
            <a:lvl4pPr marL="1828800" lvl="3" indent="-228600" algn="l">
              <a:spcBef>
                <a:spcPts val="0"/>
              </a:spcBef>
              <a:spcAft>
                <a:spcPts val="0"/>
              </a:spcAft>
              <a:buSzPts val="900"/>
              <a:buFont typeface="Arial"/>
              <a:buNone/>
              <a:defRPr sz="900"/>
            </a:lvl4pPr>
            <a:lvl5pPr marL="2286000" lvl="4" indent="-228600" algn="l">
              <a:spcBef>
                <a:spcPts val="0"/>
              </a:spcBef>
              <a:spcAft>
                <a:spcPts val="0"/>
              </a:spcAft>
              <a:buSzPts val="900"/>
              <a:buFont typeface="Arial"/>
              <a:buNone/>
              <a:defRPr sz="900"/>
            </a:lvl5pPr>
            <a:lvl6pPr marL="2743200" lvl="5" indent="-228600" algn="l">
              <a:spcBef>
                <a:spcPts val="0"/>
              </a:spcBef>
              <a:spcAft>
                <a:spcPts val="0"/>
              </a:spcAft>
              <a:buSzPts val="900"/>
              <a:buFont typeface="Arial"/>
              <a:buNone/>
              <a:defRPr sz="900"/>
            </a:lvl6pPr>
            <a:lvl7pPr marL="3200400" lvl="6" indent="-228600" algn="l">
              <a:spcBef>
                <a:spcPts val="0"/>
              </a:spcBef>
              <a:spcAft>
                <a:spcPts val="0"/>
              </a:spcAft>
              <a:buSzPts val="900"/>
              <a:buFont typeface="Arial"/>
              <a:buNone/>
              <a:defRPr sz="900"/>
            </a:lvl7pPr>
            <a:lvl8pPr marL="3657600" lvl="7" indent="-228600" algn="l">
              <a:spcBef>
                <a:spcPts val="0"/>
              </a:spcBef>
              <a:spcAft>
                <a:spcPts val="0"/>
              </a:spcAft>
              <a:buSzPts val="900"/>
              <a:buFont typeface="Arial"/>
              <a:buNone/>
              <a:defRPr sz="900"/>
            </a:lvl8pPr>
            <a:lvl9pPr marL="4114800" lvl="8" indent="-228600" algn="l">
              <a:spcBef>
                <a:spcPts val="0"/>
              </a:spcBef>
              <a:spcAft>
                <a:spcPts val="0"/>
              </a:spcAft>
              <a:buSzPts val="900"/>
              <a:buFont typeface="Arial"/>
              <a:buNone/>
              <a:defRPr sz="9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1792288" y="4800600"/>
            <a:ext cx="5486400" cy="566738"/>
          </a:xfrm>
          <a:prstGeom prst="rect">
            <a:avLst/>
          </a:prstGeom>
          <a:noFill/>
          <a:ln>
            <a:noFill/>
          </a:ln>
        </p:spPr>
        <p:txBody>
          <a:bodyPr spcFirstLastPara="1" wrap="square" lIns="46025" tIns="0" rIns="46025" bIns="0" anchor="b" anchorCtr="0"/>
          <a:lstStyle>
            <a:lvl1pPr lvl="0" algn="l">
              <a:spcBef>
                <a:spcPts val="0"/>
              </a:spcBef>
              <a:spcAft>
                <a:spcPts val="0"/>
              </a:spcAft>
              <a:buSzPts val="4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910046"/>
              </a:buClr>
              <a:buSzPts val="2688"/>
              <a:buFont typeface="Noto Sans Symbols"/>
              <a:buNone/>
              <a:defRPr sz="3200" b="0" i="0" u="none" strike="noStrike" cap="none">
                <a:solidFill>
                  <a:schemeClr val="dk1"/>
                </a:solidFill>
                <a:latin typeface="Arial"/>
                <a:ea typeface="Arial"/>
                <a:cs typeface="Arial"/>
                <a:sym typeface="Arial"/>
              </a:defRPr>
            </a:lvl1pPr>
            <a:lvl2pPr marR="0" lvl="1" algn="l" rtl="0">
              <a:spcBef>
                <a:spcPts val="0"/>
              </a:spcBef>
              <a:spcAft>
                <a:spcPts val="0"/>
              </a:spcAft>
              <a:buClr>
                <a:srgbClr val="012D9A"/>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Clr>
                <a:srgbClr val="012D9A"/>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Clr>
                <a:srgbClr val="012D9A"/>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Clr>
                <a:srgbClr val="012D9A"/>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Clr>
                <a:srgbClr val="012D9A"/>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Clr>
                <a:srgbClr val="012D9A"/>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Clr>
                <a:srgbClr val="012D9A"/>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Clr>
                <a:srgbClr val="012D9A"/>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4" name="Google Shape;74;p1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0"/>
              </a:spcBef>
              <a:spcAft>
                <a:spcPts val="0"/>
              </a:spcAft>
              <a:buSzPts val="1176"/>
              <a:buNone/>
              <a:defRPr sz="1400"/>
            </a:lvl1pPr>
            <a:lvl2pPr marL="914400" lvl="1" indent="-228600" algn="l">
              <a:spcBef>
                <a:spcPts val="0"/>
              </a:spcBef>
              <a:spcAft>
                <a:spcPts val="0"/>
              </a:spcAft>
              <a:buSzPts val="1200"/>
              <a:buNone/>
              <a:defRPr sz="1200"/>
            </a:lvl2pPr>
            <a:lvl3pPr marL="1371600" lvl="2" indent="-228600" algn="l">
              <a:spcBef>
                <a:spcPts val="0"/>
              </a:spcBef>
              <a:spcAft>
                <a:spcPts val="0"/>
              </a:spcAft>
              <a:buSzPts val="1000"/>
              <a:buFont typeface="Arial"/>
              <a:buNone/>
              <a:defRPr sz="1000"/>
            </a:lvl3pPr>
            <a:lvl4pPr marL="1828800" lvl="3" indent="-228600" algn="l">
              <a:spcBef>
                <a:spcPts val="0"/>
              </a:spcBef>
              <a:spcAft>
                <a:spcPts val="0"/>
              </a:spcAft>
              <a:buSzPts val="900"/>
              <a:buFont typeface="Arial"/>
              <a:buNone/>
              <a:defRPr sz="900"/>
            </a:lvl4pPr>
            <a:lvl5pPr marL="2286000" lvl="4" indent="-228600" algn="l">
              <a:spcBef>
                <a:spcPts val="0"/>
              </a:spcBef>
              <a:spcAft>
                <a:spcPts val="0"/>
              </a:spcAft>
              <a:buSzPts val="900"/>
              <a:buFont typeface="Arial"/>
              <a:buNone/>
              <a:defRPr sz="900"/>
            </a:lvl5pPr>
            <a:lvl6pPr marL="2743200" lvl="5" indent="-228600" algn="l">
              <a:spcBef>
                <a:spcPts val="0"/>
              </a:spcBef>
              <a:spcAft>
                <a:spcPts val="0"/>
              </a:spcAft>
              <a:buSzPts val="900"/>
              <a:buFont typeface="Arial"/>
              <a:buNone/>
              <a:defRPr sz="900"/>
            </a:lvl6pPr>
            <a:lvl7pPr marL="3200400" lvl="6" indent="-228600" algn="l">
              <a:spcBef>
                <a:spcPts val="0"/>
              </a:spcBef>
              <a:spcAft>
                <a:spcPts val="0"/>
              </a:spcAft>
              <a:buSzPts val="900"/>
              <a:buFont typeface="Arial"/>
              <a:buNone/>
              <a:defRPr sz="900"/>
            </a:lvl7pPr>
            <a:lvl8pPr marL="3657600" lvl="7" indent="-228600" algn="l">
              <a:spcBef>
                <a:spcPts val="0"/>
              </a:spcBef>
              <a:spcAft>
                <a:spcPts val="0"/>
              </a:spcAft>
              <a:buSzPts val="900"/>
              <a:buFont typeface="Arial"/>
              <a:buNone/>
              <a:defRPr sz="900"/>
            </a:lvl8pPr>
            <a:lvl9pPr marL="4114800" lvl="8" indent="-228600" algn="l">
              <a:spcBef>
                <a:spcPts val="0"/>
              </a:spcBef>
              <a:spcAft>
                <a:spcPts val="0"/>
              </a:spcAft>
              <a:buSzPts val="900"/>
              <a:buFont typeface="Arial"/>
              <a:buNone/>
              <a:defRPr sz="9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609600" y="457200"/>
            <a:ext cx="7924800" cy="549275"/>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body" idx="1"/>
          </p:nvPr>
        </p:nvSpPr>
        <p:spPr>
          <a:xfrm rot="5400000">
            <a:off x="2347118" y="-442119"/>
            <a:ext cx="4525963" cy="800100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5290344" y="2120106"/>
            <a:ext cx="5287963" cy="2114550"/>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985044" y="81756"/>
            <a:ext cx="5287963" cy="619125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09600" y="457200"/>
            <a:ext cx="7924800" cy="549275"/>
          </a:xfrm>
          <a:prstGeom prst="rect">
            <a:avLst/>
          </a:prstGeom>
          <a:noFill/>
          <a:ln>
            <a:noFill/>
          </a:ln>
        </p:spPr>
        <p:txBody>
          <a:bodyPr spcFirstLastPara="1" wrap="square" lIns="46025" tIns="0" rIns="46025" bIns="0" anchor="ctr" anchorCtr="0"/>
          <a:lstStyle>
            <a:lvl1pPr lvl="0" algn="ctr">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609600" y="1295400"/>
            <a:ext cx="4038600" cy="4525963"/>
          </a:xfrm>
          <a:prstGeom prst="rect">
            <a:avLst/>
          </a:prstGeom>
          <a:noFill/>
          <a:ln>
            <a:noFill/>
          </a:ln>
        </p:spPr>
        <p:txBody>
          <a:bodyPr spcFirstLastPara="1" wrap="square" lIns="91425" tIns="45700" rIns="91425" bIns="45700" anchor="t" anchorCtr="0"/>
          <a:lstStyle>
            <a:lvl1pPr marL="457200" lvl="0" indent="-377952" algn="l">
              <a:spcBef>
                <a:spcPts val="0"/>
              </a:spcBef>
              <a:spcAft>
                <a:spcPts val="0"/>
              </a:spcAft>
              <a:buSzPts val="2352"/>
              <a:buChar char="●"/>
              <a:defRPr sz="2800"/>
            </a:lvl1pPr>
            <a:lvl2pPr marL="914400" lvl="1" indent="-381000" algn="l">
              <a:spcBef>
                <a:spcPts val="0"/>
              </a:spcBef>
              <a:spcAft>
                <a:spcPts val="0"/>
              </a:spcAft>
              <a:buSzPts val="2400"/>
              <a:buChar char="−"/>
              <a:defRPr sz="2400"/>
            </a:lvl2pPr>
            <a:lvl3pPr marL="1371600" lvl="2" indent="-355600" algn="l">
              <a:spcBef>
                <a:spcPts val="0"/>
              </a:spcBef>
              <a:spcAft>
                <a:spcPts val="0"/>
              </a:spcAft>
              <a:buSzPts val="2000"/>
              <a:buFont typeface="Arial"/>
              <a:buChar char="»"/>
              <a:defRPr sz="2000"/>
            </a:lvl3pPr>
            <a:lvl4pPr marL="1828800" lvl="3" indent="-342900" algn="l">
              <a:spcBef>
                <a:spcPts val="0"/>
              </a:spcBef>
              <a:spcAft>
                <a:spcPts val="0"/>
              </a:spcAft>
              <a:buSzPts val="1800"/>
              <a:buFont typeface="Arial"/>
              <a:buChar char="•"/>
              <a:defRPr sz="1800"/>
            </a:lvl4pPr>
            <a:lvl5pPr marL="2286000" lvl="4" indent="-342900" algn="l">
              <a:spcBef>
                <a:spcPts val="0"/>
              </a:spcBef>
              <a:spcAft>
                <a:spcPts val="0"/>
              </a:spcAft>
              <a:buSzPts val="1800"/>
              <a:buFont typeface="Arial"/>
              <a:buChar char="–"/>
              <a:defRPr sz="1800"/>
            </a:lvl5pPr>
            <a:lvl6pPr marL="2743200" lvl="5" indent="-342900" algn="l">
              <a:spcBef>
                <a:spcPts val="0"/>
              </a:spcBef>
              <a:spcAft>
                <a:spcPts val="0"/>
              </a:spcAft>
              <a:buSzPts val="1800"/>
              <a:buFont typeface="Arial"/>
              <a:buChar char="–"/>
              <a:defRPr sz="1800"/>
            </a:lvl6pPr>
            <a:lvl7pPr marL="3200400" lvl="6" indent="-342900" algn="l">
              <a:spcBef>
                <a:spcPts val="0"/>
              </a:spcBef>
              <a:spcAft>
                <a:spcPts val="0"/>
              </a:spcAft>
              <a:buSzPts val="1800"/>
              <a:buFont typeface="Arial"/>
              <a:buChar char="–"/>
              <a:defRPr sz="1800"/>
            </a:lvl7pPr>
            <a:lvl8pPr marL="3657600" lvl="7" indent="-342900" algn="l">
              <a:spcBef>
                <a:spcPts val="0"/>
              </a:spcBef>
              <a:spcAft>
                <a:spcPts val="0"/>
              </a:spcAft>
              <a:buSzPts val="1800"/>
              <a:buFont typeface="Arial"/>
              <a:buChar char="–"/>
              <a:defRPr sz="1800"/>
            </a:lvl8pPr>
            <a:lvl9pPr marL="4114800" lvl="8" indent="-342900" algn="l">
              <a:spcBef>
                <a:spcPts val="0"/>
              </a:spcBef>
              <a:spcAft>
                <a:spcPts val="0"/>
              </a:spcAft>
              <a:buSzPts val="1800"/>
              <a:buFont typeface="Arial"/>
              <a:buChar char="–"/>
              <a:defRPr sz="1800"/>
            </a:lvl9pPr>
          </a:lstStyle>
          <a:p>
            <a:endParaRPr/>
          </a:p>
        </p:txBody>
      </p:sp>
      <p:sp>
        <p:nvSpPr>
          <p:cNvPr id="18" name="Google Shape;18;p3"/>
          <p:cNvSpPr txBox="1">
            <a:spLocks noGrp="1"/>
          </p:cNvSpPr>
          <p:nvPr>
            <p:ph type="body" idx="2"/>
          </p:nvPr>
        </p:nvSpPr>
        <p:spPr>
          <a:xfrm>
            <a:off x="4800600" y="1295400"/>
            <a:ext cx="4038600" cy="4525963"/>
          </a:xfrm>
          <a:prstGeom prst="rect">
            <a:avLst/>
          </a:prstGeom>
          <a:noFill/>
          <a:ln>
            <a:noFill/>
          </a:ln>
        </p:spPr>
        <p:txBody>
          <a:bodyPr spcFirstLastPara="1" wrap="square" lIns="91425" tIns="45700" rIns="91425" bIns="45700" anchor="t" anchorCtr="0"/>
          <a:lstStyle>
            <a:lvl1pPr marL="457200" lvl="0" indent="-377952" algn="l">
              <a:spcBef>
                <a:spcPts val="0"/>
              </a:spcBef>
              <a:spcAft>
                <a:spcPts val="0"/>
              </a:spcAft>
              <a:buSzPts val="2352"/>
              <a:buChar char="●"/>
              <a:defRPr sz="2800"/>
            </a:lvl1pPr>
            <a:lvl2pPr marL="914400" lvl="1" indent="-381000" algn="l">
              <a:spcBef>
                <a:spcPts val="0"/>
              </a:spcBef>
              <a:spcAft>
                <a:spcPts val="0"/>
              </a:spcAft>
              <a:buSzPts val="2400"/>
              <a:buChar char="−"/>
              <a:defRPr sz="2400"/>
            </a:lvl2pPr>
            <a:lvl3pPr marL="1371600" lvl="2" indent="-355600" algn="l">
              <a:spcBef>
                <a:spcPts val="0"/>
              </a:spcBef>
              <a:spcAft>
                <a:spcPts val="0"/>
              </a:spcAft>
              <a:buSzPts val="2000"/>
              <a:buFont typeface="Arial"/>
              <a:buChar char="»"/>
              <a:defRPr sz="2000"/>
            </a:lvl3pPr>
            <a:lvl4pPr marL="1828800" lvl="3" indent="-342900" algn="l">
              <a:spcBef>
                <a:spcPts val="0"/>
              </a:spcBef>
              <a:spcAft>
                <a:spcPts val="0"/>
              </a:spcAft>
              <a:buSzPts val="1800"/>
              <a:buFont typeface="Arial"/>
              <a:buChar char="•"/>
              <a:defRPr sz="1800"/>
            </a:lvl4pPr>
            <a:lvl5pPr marL="2286000" lvl="4" indent="-342900" algn="l">
              <a:spcBef>
                <a:spcPts val="0"/>
              </a:spcBef>
              <a:spcAft>
                <a:spcPts val="0"/>
              </a:spcAft>
              <a:buSzPts val="1800"/>
              <a:buFont typeface="Arial"/>
              <a:buChar char="–"/>
              <a:defRPr sz="1800"/>
            </a:lvl5pPr>
            <a:lvl6pPr marL="2743200" lvl="5" indent="-342900" algn="l">
              <a:spcBef>
                <a:spcPts val="0"/>
              </a:spcBef>
              <a:spcAft>
                <a:spcPts val="0"/>
              </a:spcAft>
              <a:buSzPts val="1800"/>
              <a:buFont typeface="Arial"/>
              <a:buChar char="–"/>
              <a:defRPr sz="1800"/>
            </a:lvl6pPr>
            <a:lvl7pPr marL="3200400" lvl="6" indent="-342900" algn="l">
              <a:spcBef>
                <a:spcPts val="0"/>
              </a:spcBef>
              <a:spcAft>
                <a:spcPts val="0"/>
              </a:spcAft>
              <a:buSzPts val="1800"/>
              <a:buFont typeface="Arial"/>
              <a:buChar char="–"/>
              <a:defRPr sz="1800"/>
            </a:lvl7pPr>
            <a:lvl8pPr marL="3657600" lvl="7" indent="-342900" algn="l">
              <a:spcBef>
                <a:spcPts val="0"/>
              </a:spcBef>
              <a:spcAft>
                <a:spcPts val="0"/>
              </a:spcAft>
              <a:buSzPts val="1800"/>
              <a:buFont typeface="Arial"/>
              <a:buChar char="–"/>
              <a:defRPr sz="1800"/>
            </a:lvl8pPr>
            <a:lvl9pPr marL="4114800" lvl="8" indent="-342900" algn="l">
              <a:spcBef>
                <a:spcPts val="0"/>
              </a:spcBef>
              <a:spcAft>
                <a:spcPts val="0"/>
              </a:spcAft>
              <a:buSzPts val="1800"/>
              <a:buFont typeface="Arial"/>
              <a:buChar char="–"/>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09600" y="457200"/>
            <a:ext cx="7924800" cy="549275"/>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609600" y="1295400"/>
            <a:ext cx="8001000" cy="4525963"/>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381000"/>
            <a:ext cx="8229600" cy="1371600"/>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457200" y="1981200"/>
            <a:ext cx="4038600" cy="411480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5" name="Google Shape;25;p5"/>
          <p:cNvSpPr txBox="1">
            <a:spLocks noGrp="1"/>
          </p:cNvSpPr>
          <p:nvPr>
            <p:ph type="body" idx="2"/>
          </p:nvPr>
        </p:nvSpPr>
        <p:spPr>
          <a:xfrm>
            <a:off x="4648200" y="1981200"/>
            <a:ext cx="4038600" cy="198120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6" name="Google Shape;26;p5"/>
          <p:cNvSpPr txBox="1">
            <a:spLocks noGrp="1"/>
          </p:cNvSpPr>
          <p:nvPr>
            <p:ph type="body" idx="3"/>
          </p:nvPr>
        </p:nvSpPr>
        <p:spPr>
          <a:xfrm>
            <a:off x="4648200" y="4114800"/>
            <a:ext cx="4038600" cy="198120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7" name="Google Shape;27;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u="sng">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28" name="Google Shape;28;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u="sng">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29" name="Google Shape;29;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600" u="sng">
                <a:solidFill>
                  <a:schemeClr val="dk1"/>
                </a:solidFill>
                <a:latin typeface="Times New Roman"/>
                <a:ea typeface="Times New Roman"/>
                <a:cs typeface="Times New Roman"/>
                <a:sym typeface="Times New Roman"/>
              </a:defRPr>
            </a:lvl1pPr>
            <a:lvl2pPr marL="0" marR="0" lvl="1" indent="0" algn="l" rtl="0">
              <a:spcBef>
                <a:spcPts val="0"/>
              </a:spcBef>
              <a:spcAft>
                <a:spcPts val="0"/>
              </a:spcAft>
              <a:buNone/>
              <a:defRPr sz="3600" u="sng">
                <a:solidFill>
                  <a:schemeClr val="dk1"/>
                </a:solidFill>
                <a:latin typeface="Times New Roman"/>
                <a:ea typeface="Times New Roman"/>
                <a:cs typeface="Times New Roman"/>
                <a:sym typeface="Times New Roman"/>
              </a:defRPr>
            </a:lvl2pPr>
            <a:lvl3pPr marL="0" marR="0" lvl="2" indent="0" algn="l" rtl="0">
              <a:spcBef>
                <a:spcPts val="0"/>
              </a:spcBef>
              <a:spcAft>
                <a:spcPts val="0"/>
              </a:spcAft>
              <a:buNone/>
              <a:defRPr sz="3600" u="sng">
                <a:solidFill>
                  <a:schemeClr val="dk1"/>
                </a:solidFill>
                <a:latin typeface="Times New Roman"/>
                <a:ea typeface="Times New Roman"/>
                <a:cs typeface="Times New Roman"/>
                <a:sym typeface="Times New Roman"/>
              </a:defRPr>
            </a:lvl3pPr>
            <a:lvl4pPr marL="0" marR="0" lvl="3" indent="0" algn="l" rtl="0">
              <a:spcBef>
                <a:spcPts val="0"/>
              </a:spcBef>
              <a:spcAft>
                <a:spcPts val="0"/>
              </a:spcAft>
              <a:buNone/>
              <a:defRPr sz="3600" u="sng">
                <a:solidFill>
                  <a:schemeClr val="dk1"/>
                </a:solidFill>
                <a:latin typeface="Times New Roman"/>
                <a:ea typeface="Times New Roman"/>
                <a:cs typeface="Times New Roman"/>
                <a:sym typeface="Times New Roman"/>
              </a:defRPr>
            </a:lvl4pPr>
            <a:lvl5pPr marL="0" marR="0" lvl="4" indent="0" algn="l" rtl="0">
              <a:spcBef>
                <a:spcPts val="0"/>
              </a:spcBef>
              <a:spcAft>
                <a:spcPts val="0"/>
              </a:spcAft>
              <a:buNone/>
              <a:defRPr sz="3600" u="sng">
                <a:solidFill>
                  <a:schemeClr val="dk1"/>
                </a:solidFill>
                <a:latin typeface="Times New Roman"/>
                <a:ea typeface="Times New Roman"/>
                <a:cs typeface="Times New Roman"/>
                <a:sym typeface="Times New Roman"/>
              </a:defRPr>
            </a:lvl5pPr>
            <a:lvl6pPr marL="0" marR="0" lvl="5" indent="0" algn="l" rtl="0">
              <a:spcBef>
                <a:spcPts val="0"/>
              </a:spcBef>
              <a:spcAft>
                <a:spcPts val="0"/>
              </a:spcAft>
              <a:buNone/>
              <a:defRPr sz="3600" u="sng">
                <a:solidFill>
                  <a:schemeClr val="dk1"/>
                </a:solidFill>
                <a:latin typeface="Times New Roman"/>
                <a:ea typeface="Times New Roman"/>
                <a:cs typeface="Times New Roman"/>
                <a:sym typeface="Times New Roman"/>
              </a:defRPr>
            </a:lvl6pPr>
            <a:lvl7pPr marL="0" marR="0" lvl="6" indent="0" algn="l" rtl="0">
              <a:spcBef>
                <a:spcPts val="0"/>
              </a:spcBef>
              <a:spcAft>
                <a:spcPts val="0"/>
              </a:spcAft>
              <a:buNone/>
              <a:defRPr sz="3600" u="sng">
                <a:solidFill>
                  <a:schemeClr val="dk1"/>
                </a:solidFill>
                <a:latin typeface="Times New Roman"/>
                <a:ea typeface="Times New Roman"/>
                <a:cs typeface="Times New Roman"/>
                <a:sym typeface="Times New Roman"/>
              </a:defRPr>
            </a:lvl7pPr>
            <a:lvl8pPr marL="0" marR="0" lvl="7" indent="0" algn="l" rtl="0">
              <a:spcBef>
                <a:spcPts val="0"/>
              </a:spcBef>
              <a:spcAft>
                <a:spcPts val="0"/>
              </a:spcAft>
              <a:buNone/>
              <a:defRPr sz="3600" u="sng">
                <a:solidFill>
                  <a:schemeClr val="dk1"/>
                </a:solidFill>
                <a:latin typeface="Times New Roman"/>
                <a:ea typeface="Times New Roman"/>
                <a:cs typeface="Times New Roman"/>
                <a:sym typeface="Times New Roman"/>
              </a:defRPr>
            </a:lvl8pPr>
            <a:lvl9pPr marL="0" marR="0" lvl="8" indent="0" algn="l" rtl="0">
              <a:spcBef>
                <a:spcPts val="0"/>
              </a:spcBef>
              <a:spcAft>
                <a:spcPts val="0"/>
              </a:spcAft>
              <a:buNone/>
              <a:defRPr sz="3600" u="sng">
                <a:solidFill>
                  <a:schemeClr val="dk1"/>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381000"/>
            <a:ext cx="8229600" cy="1371600"/>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7"/>
          <p:cNvSpPr txBox="1">
            <a:spLocks noGrp="1"/>
          </p:cNvSpPr>
          <p:nvPr>
            <p:ph type="body" idx="1"/>
          </p:nvPr>
        </p:nvSpPr>
        <p:spPr>
          <a:xfrm>
            <a:off x="457200" y="1981200"/>
            <a:ext cx="4038600" cy="411480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34" name="Google Shape;34;p7"/>
          <p:cNvSpPr txBox="1">
            <a:spLocks noGrp="1"/>
          </p:cNvSpPr>
          <p:nvPr>
            <p:ph type="body" idx="2"/>
          </p:nvPr>
        </p:nvSpPr>
        <p:spPr>
          <a:xfrm>
            <a:off x="4648200" y="1981200"/>
            <a:ext cx="4038600" cy="411480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35" name="Google Shape;35;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u="sng">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36" name="Google Shape;36;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u="sng">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37" name="Google Shape;37;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600" u="sng">
                <a:solidFill>
                  <a:schemeClr val="dk1"/>
                </a:solidFill>
                <a:latin typeface="Times New Roman"/>
                <a:ea typeface="Times New Roman"/>
                <a:cs typeface="Times New Roman"/>
                <a:sym typeface="Times New Roman"/>
              </a:defRPr>
            </a:lvl1pPr>
            <a:lvl2pPr marL="0" marR="0" lvl="1" indent="0" algn="l" rtl="0">
              <a:spcBef>
                <a:spcPts val="0"/>
              </a:spcBef>
              <a:spcAft>
                <a:spcPts val="0"/>
              </a:spcAft>
              <a:buNone/>
              <a:defRPr sz="3600" u="sng">
                <a:solidFill>
                  <a:schemeClr val="dk1"/>
                </a:solidFill>
                <a:latin typeface="Times New Roman"/>
                <a:ea typeface="Times New Roman"/>
                <a:cs typeface="Times New Roman"/>
                <a:sym typeface="Times New Roman"/>
              </a:defRPr>
            </a:lvl2pPr>
            <a:lvl3pPr marL="0" marR="0" lvl="2" indent="0" algn="l" rtl="0">
              <a:spcBef>
                <a:spcPts val="0"/>
              </a:spcBef>
              <a:spcAft>
                <a:spcPts val="0"/>
              </a:spcAft>
              <a:buNone/>
              <a:defRPr sz="3600" u="sng">
                <a:solidFill>
                  <a:schemeClr val="dk1"/>
                </a:solidFill>
                <a:latin typeface="Times New Roman"/>
                <a:ea typeface="Times New Roman"/>
                <a:cs typeface="Times New Roman"/>
                <a:sym typeface="Times New Roman"/>
              </a:defRPr>
            </a:lvl3pPr>
            <a:lvl4pPr marL="0" marR="0" lvl="3" indent="0" algn="l" rtl="0">
              <a:spcBef>
                <a:spcPts val="0"/>
              </a:spcBef>
              <a:spcAft>
                <a:spcPts val="0"/>
              </a:spcAft>
              <a:buNone/>
              <a:defRPr sz="3600" u="sng">
                <a:solidFill>
                  <a:schemeClr val="dk1"/>
                </a:solidFill>
                <a:latin typeface="Times New Roman"/>
                <a:ea typeface="Times New Roman"/>
                <a:cs typeface="Times New Roman"/>
                <a:sym typeface="Times New Roman"/>
              </a:defRPr>
            </a:lvl4pPr>
            <a:lvl5pPr marL="0" marR="0" lvl="4" indent="0" algn="l" rtl="0">
              <a:spcBef>
                <a:spcPts val="0"/>
              </a:spcBef>
              <a:spcAft>
                <a:spcPts val="0"/>
              </a:spcAft>
              <a:buNone/>
              <a:defRPr sz="3600" u="sng">
                <a:solidFill>
                  <a:schemeClr val="dk1"/>
                </a:solidFill>
                <a:latin typeface="Times New Roman"/>
                <a:ea typeface="Times New Roman"/>
                <a:cs typeface="Times New Roman"/>
                <a:sym typeface="Times New Roman"/>
              </a:defRPr>
            </a:lvl5pPr>
            <a:lvl6pPr marL="0" marR="0" lvl="5" indent="0" algn="l" rtl="0">
              <a:spcBef>
                <a:spcPts val="0"/>
              </a:spcBef>
              <a:spcAft>
                <a:spcPts val="0"/>
              </a:spcAft>
              <a:buNone/>
              <a:defRPr sz="3600" u="sng">
                <a:solidFill>
                  <a:schemeClr val="dk1"/>
                </a:solidFill>
                <a:latin typeface="Times New Roman"/>
                <a:ea typeface="Times New Roman"/>
                <a:cs typeface="Times New Roman"/>
                <a:sym typeface="Times New Roman"/>
              </a:defRPr>
            </a:lvl6pPr>
            <a:lvl7pPr marL="0" marR="0" lvl="6" indent="0" algn="l" rtl="0">
              <a:spcBef>
                <a:spcPts val="0"/>
              </a:spcBef>
              <a:spcAft>
                <a:spcPts val="0"/>
              </a:spcAft>
              <a:buNone/>
              <a:defRPr sz="3600" u="sng">
                <a:solidFill>
                  <a:schemeClr val="dk1"/>
                </a:solidFill>
                <a:latin typeface="Times New Roman"/>
                <a:ea typeface="Times New Roman"/>
                <a:cs typeface="Times New Roman"/>
                <a:sym typeface="Times New Roman"/>
              </a:defRPr>
            </a:lvl7pPr>
            <a:lvl8pPr marL="0" marR="0" lvl="7" indent="0" algn="l" rtl="0">
              <a:spcBef>
                <a:spcPts val="0"/>
              </a:spcBef>
              <a:spcAft>
                <a:spcPts val="0"/>
              </a:spcAft>
              <a:buNone/>
              <a:defRPr sz="3600" u="sng">
                <a:solidFill>
                  <a:schemeClr val="dk1"/>
                </a:solidFill>
                <a:latin typeface="Times New Roman"/>
                <a:ea typeface="Times New Roman"/>
                <a:cs typeface="Times New Roman"/>
                <a:sym typeface="Times New Roman"/>
              </a:defRPr>
            </a:lvl8pPr>
            <a:lvl9pPr marL="0" marR="0" lvl="8" indent="0" algn="l" rtl="0">
              <a:spcBef>
                <a:spcPts val="0"/>
              </a:spcBef>
              <a:spcAft>
                <a:spcPts val="0"/>
              </a:spcAft>
              <a:buNone/>
              <a:defRPr sz="3600" u="sng">
                <a:solidFill>
                  <a:schemeClr val="dk1"/>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371600" y="609600"/>
            <a:ext cx="7378700" cy="1143000"/>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
          <p:cNvSpPr>
            <a:spLocks noGrp="1"/>
          </p:cNvSpPr>
          <p:nvPr>
            <p:ph type="clipArt" idx="2"/>
          </p:nvPr>
        </p:nvSpPr>
        <p:spPr>
          <a:xfrm>
            <a:off x="809625" y="2214563"/>
            <a:ext cx="3902075" cy="388143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910046"/>
              </a:buClr>
              <a:buSzPts val="2352"/>
              <a:buFont typeface="Noto Sans Symbols"/>
              <a:buChar char="●"/>
              <a:defRPr sz="2800" b="0" i="0" u="none" strike="noStrike" cap="none">
                <a:solidFill>
                  <a:schemeClr val="dk1"/>
                </a:solidFill>
                <a:latin typeface="Arial"/>
                <a:ea typeface="Arial"/>
                <a:cs typeface="Arial"/>
                <a:sym typeface="Arial"/>
              </a:defRPr>
            </a:lvl1pPr>
            <a:lvl2pPr marR="0" lvl="1" algn="l" rtl="0">
              <a:spcBef>
                <a:spcPts val="0"/>
              </a:spcBef>
              <a:spcAft>
                <a:spcPts val="0"/>
              </a:spcAft>
              <a:buClr>
                <a:srgbClr val="012D9A"/>
              </a:buClr>
              <a:buSzPts val="2400"/>
              <a:buFont typeface="Noto Sans Symbols"/>
              <a:buChar char="−"/>
              <a:defRPr sz="2400" b="0" i="0" u="none" strike="noStrike" cap="none">
                <a:solidFill>
                  <a:schemeClr val="dk1"/>
                </a:solidFill>
                <a:latin typeface="Arial"/>
                <a:ea typeface="Arial"/>
                <a:cs typeface="Arial"/>
                <a:sym typeface="Arial"/>
              </a:defRPr>
            </a:lvl2pPr>
            <a:lvl3pPr marR="0" lvl="2" algn="l" rtl="0">
              <a:spcBef>
                <a:spcPts val="0"/>
              </a:spcBef>
              <a:spcAft>
                <a:spcPts val="0"/>
              </a:spcAft>
              <a:buClr>
                <a:srgbClr val="012D9A"/>
              </a:buClr>
              <a:buSzPts val="2000"/>
              <a:buFont typeface="Arial"/>
              <a:buChar char="»"/>
              <a:defRPr sz="2000" b="0" i="0" u="none" strike="noStrike" cap="none">
                <a:solidFill>
                  <a:schemeClr val="dk1"/>
                </a:solidFill>
                <a:latin typeface="Arial"/>
                <a:ea typeface="Arial"/>
                <a:cs typeface="Arial"/>
                <a:sym typeface="Arial"/>
              </a:defRPr>
            </a:lvl3pPr>
            <a:lvl4pPr marR="0" lvl="3" algn="l" rtl="0">
              <a:spcBef>
                <a:spcPts val="0"/>
              </a:spcBef>
              <a:spcAft>
                <a:spcPts val="0"/>
              </a:spcAft>
              <a:buClr>
                <a:srgbClr val="012D9A"/>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6pPr>
            <a:lvl7pPr marR="0" lvl="6"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7pPr>
            <a:lvl8pPr marR="0" lvl="7"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8pPr>
            <a:lvl9pPr marR="0" lvl="8"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1" name="Google Shape;41;p8"/>
          <p:cNvSpPr txBox="1">
            <a:spLocks noGrp="1"/>
          </p:cNvSpPr>
          <p:nvPr>
            <p:ph type="body" idx="1"/>
          </p:nvPr>
        </p:nvSpPr>
        <p:spPr>
          <a:xfrm>
            <a:off x="4864100" y="2214563"/>
            <a:ext cx="3903663" cy="3881437"/>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42" name="Google Shape;42;p8"/>
          <p:cNvSpPr txBox="1">
            <a:spLocks noGrp="1"/>
          </p:cNvSpPr>
          <p:nvPr>
            <p:ph type="dt" idx="10"/>
          </p:nvPr>
        </p:nvSpPr>
        <p:spPr>
          <a:xfrm>
            <a:off x="809625" y="6373813"/>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u="sng">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8"/>
          <p:cNvSpPr txBox="1">
            <a:spLocks noGrp="1"/>
          </p:cNvSpPr>
          <p:nvPr>
            <p:ph type="ftr" idx="11"/>
          </p:nvPr>
        </p:nvSpPr>
        <p:spPr>
          <a:xfrm>
            <a:off x="3132138" y="6376988"/>
            <a:ext cx="30861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u="sng">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8"/>
          <p:cNvSpPr txBox="1">
            <a:spLocks noGrp="1"/>
          </p:cNvSpPr>
          <p:nvPr>
            <p:ph type="sldNum" idx="12"/>
          </p:nvPr>
        </p:nvSpPr>
        <p:spPr>
          <a:xfrm>
            <a:off x="6589713" y="6376988"/>
            <a:ext cx="219392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600" u="sng">
                <a:solidFill>
                  <a:schemeClr val="dk1"/>
                </a:solidFill>
                <a:latin typeface="Times New Roman"/>
                <a:ea typeface="Times New Roman"/>
                <a:cs typeface="Times New Roman"/>
                <a:sym typeface="Times New Roman"/>
              </a:defRPr>
            </a:lvl1pPr>
            <a:lvl2pPr marL="0" marR="0" lvl="1" indent="0" algn="l" rtl="0">
              <a:spcBef>
                <a:spcPts val="0"/>
              </a:spcBef>
              <a:spcAft>
                <a:spcPts val="0"/>
              </a:spcAft>
              <a:buNone/>
              <a:defRPr sz="3600" u="sng">
                <a:solidFill>
                  <a:schemeClr val="dk1"/>
                </a:solidFill>
                <a:latin typeface="Times New Roman"/>
                <a:ea typeface="Times New Roman"/>
                <a:cs typeface="Times New Roman"/>
                <a:sym typeface="Times New Roman"/>
              </a:defRPr>
            </a:lvl2pPr>
            <a:lvl3pPr marL="0" marR="0" lvl="2" indent="0" algn="l" rtl="0">
              <a:spcBef>
                <a:spcPts val="0"/>
              </a:spcBef>
              <a:spcAft>
                <a:spcPts val="0"/>
              </a:spcAft>
              <a:buNone/>
              <a:defRPr sz="3600" u="sng">
                <a:solidFill>
                  <a:schemeClr val="dk1"/>
                </a:solidFill>
                <a:latin typeface="Times New Roman"/>
                <a:ea typeface="Times New Roman"/>
                <a:cs typeface="Times New Roman"/>
                <a:sym typeface="Times New Roman"/>
              </a:defRPr>
            </a:lvl3pPr>
            <a:lvl4pPr marL="0" marR="0" lvl="3" indent="0" algn="l" rtl="0">
              <a:spcBef>
                <a:spcPts val="0"/>
              </a:spcBef>
              <a:spcAft>
                <a:spcPts val="0"/>
              </a:spcAft>
              <a:buNone/>
              <a:defRPr sz="3600" u="sng">
                <a:solidFill>
                  <a:schemeClr val="dk1"/>
                </a:solidFill>
                <a:latin typeface="Times New Roman"/>
                <a:ea typeface="Times New Roman"/>
                <a:cs typeface="Times New Roman"/>
                <a:sym typeface="Times New Roman"/>
              </a:defRPr>
            </a:lvl4pPr>
            <a:lvl5pPr marL="0" marR="0" lvl="4" indent="0" algn="l" rtl="0">
              <a:spcBef>
                <a:spcPts val="0"/>
              </a:spcBef>
              <a:spcAft>
                <a:spcPts val="0"/>
              </a:spcAft>
              <a:buNone/>
              <a:defRPr sz="3600" u="sng">
                <a:solidFill>
                  <a:schemeClr val="dk1"/>
                </a:solidFill>
                <a:latin typeface="Times New Roman"/>
                <a:ea typeface="Times New Roman"/>
                <a:cs typeface="Times New Roman"/>
                <a:sym typeface="Times New Roman"/>
              </a:defRPr>
            </a:lvl5pPr>
            <a:lvl6pPr marL="0" marR="0" lvl="5" indent="0" algn="l" rtl="0">
              <a:spcBef>
                <a:spcPts val="0"/>
              </a:spcBef>
              <a:spcAft>
                <a:spcPts val="0"/>
              </a:spcAft>
              <a:buNone/>
              <a:defRPr sz="3600" u="sng">
                <a:solidFill>
                  <a:schemeClr val="dk1"/>
                </a:solidFill>
                <a:latin typeface="Times New Roman"/>
                <a:ea typeface="Times New Roman"/>
                <a:cs typeface="Times New Roman"/>
                <a:sym typeface="Times New Roman"/>
              </a:defRPr>
            </a:lvl6pPr>
            <a:lvl7pPr marL="0" marR="0" lvl="6" indent="0" algn="l" rtl="0">
              <a:spcBef>
                <a:spcPts val="0"/>
              </a:spcBef>
              <a:spcAft>
                <a:spcPts val="0"/>
              </a:spcAft>
              <a:buNone/>
              <a:defRPr sz="3600" u="sng">
                <a:solidFill>
                  <a:schemeClr val="dk1"/>
                </a:solidFill>
                <a:latin typeface="Times New Roman"/>
                <a:ea typeface="Times New Roman"/>
                <a:cs typeface="Times New Roman"/>
                <a:sym typeface="Times New Roman"/>
              </a:defRPr>
            </a:lvl7pPr>
            <a:lvl8pPr marL="0" marR="0" lvl="7" indent="0" algn="l" rtl="0">
              <a:spcBef>
                <a:spcPts val="0"/>
              </a:spcBef>
              <a:spcAft>
                <a:spcPts val="0"/>
              </a:spcAft>
              <a:buNone/>
              <a:defRPr sz="3600" u="sng">
                <a:solidFill>
                  <a:schemeClr val="dk1"/>
                </a:solidFill>
                <a:latin typeface="Times New Roman"/>
                <a:ea typeface="Times New Roman"/>
                <a:cs typeface="Times New Roman"/>
                <a:sym typeface="Times New Roman"/>
              </a:defRPr>
            </a:lvl8pPr>
            <a:lvl9pPr marL="0" marR="0" lvl="8" indent="0" algn="l" rtl="0">
              <a:spcBef>
                <a:spcPts val="0"/>
              </a:spcBef>
              <a:spcAft>
                <a:spcPts val="0"/>
              </a:spcAft>
              <a:buNone/>
              <a:defRPr sz="3600" u="sng">
                <a:solidFill>
                  <a:schemeClr val="dk1"/>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685800" y="609600"/>
            <a:ext cx="7772400" cy="1143000"/>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48" name="Google Shape;48;p9"/>
          <p:cNvSpPr>
            <a:spLocks noGrp="1"/>
          </p:cNvSpPr>
          <p:nvPr>
            <p:ph type="clipArt" idx="2"/>
          </p:nvPr>
        </p:nvSpPr>
        <p:spPr>
          <a:xfrm>
            <a:off x="4648200" y="1981200"/>
            <a:ext cx="3810000" cy="4114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910046"/>
              </a:buClr>
              <a:buSzPts val="2352"/>
              <a:buFont typeface="Noto Sans Symbols"/>
              <a:buChar char="●"/>
              <a:defRPr sz="2800" b="0" i="0" u="none" strike="noStrike" cap="none">
                <a:solidFill>
                  <a:schemeClr val="dk1"/>
                </a:solidFill>
                <a:latin typeface="Arial"/>
                <a:ea typeface="Arial"/>
                <a:cs typeface="Arial"/>
                <a:sym typeface="Arial"/>
              </a:defRPr>
            </a:lvl1pPr>
            <a:lvl2pPr marR="0" lvl="1" algn="l" rtl="0">
              <a:spcBef>
                <a:spcPts val="0"/>
              </a:spcBef>
              <a:spcAft>
                <a:spcPts val="0"/>
              </a:spcAft>
              <a:buClr>
                <a:srgbClr val="012D9A"/>
              </a:buClr>
              <a:buSzPts val="2400"/>
              <a:buFont typeface="Noto Sans Symbols"/>
              <a:buChar char="−"/>
              <a:defRPr sz="2400" b="0" i="0" u="none" strike="noStrike" cap="none">
                <a:solidFill>
                  <a:schemeClr val="dk1"/>
                </a:solidFill>
                <a:latin typeface="Arial"/>
                <a:ea typeface="Arial"/>
                <a:cs typeface="Arial"/>
                <a:sym typeface="Arial"/>
              </a:defRPr>
            </a:lvl2pPr>
            <a:lvl3pPr marR="0" lvl="2" algn="l" rtl="0">
              <a:spcBef>
                <a:spcPts val="0"/>
              </a:spcBef>
              <a:spcAft>
                <a:spcPts val="0"/>
              </a:spcAft>
              <a:buClr>
                <a:srgbClr val="012D9A"/>
              </a:buClr>
              <a:buSzPts val="2000"/>
              <a:buFont typeface="Arial"/>
              <a:buChar char="»"/>
              <a:defRPr sz="2000" b="0" i="0" u="none" strike="noStrike" cap="none">
                <a:solidFill>
                  <a:schemeClr val="dk1"/>
                </a:solidFill>
                <a:latin typeface="Arial"/>
                <a:ea typeface="Arial"/>
                <a:cs typeface="Arial"/>
                <a:sym typeface="Arial"/>
              </a:defRPr>
            </a:lvl3pPr>
            <a:lvl4pPr marR="0" lvl="3" algn="l" rtl="0">
              <a:spcBef>
                <a:spcPts val="0"/>
              </a:spcBef>
              <a:spcAft>
                <a:spcPts val="0"/>
              </a:spcAft>
              <a:buClr>
                <a:srgbClr val="012D9A"/>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5pPr>
            <a:lvl6pPr marR="0" lvl="5"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6pPr>
            <a:lvl7pPr marR="0" lvl="6"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7pPr>
            <a:lvl8pPr marR="0" lvl="7"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8pPr>
            <a:lvl9pPr marR="0" lvl="8" algn="l" rtl="0">
              <a:spcBef>
                <a:spcPts val="0"/>
              </a:spcBef>
              <a:spcAft>
                <a:spcPts val="0"/>
              </a:spcAft>
              <a:buClr>
                <a:srgbClr val="012D9A"/>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9" name="Google Shape;49;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u="sng">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u="sng">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3600" b="0" i="0" u="sng" strike="noStrike" cap="none">
                <a:solidFill>
                  <a:schemeClr val="dk1"/>
                </a:solidFill>
                <a:latin typeface="Times New Roman"/>
                <a:ea typeface="Times New Roman"/>
                <a:cs typeface="Times New Roman"/>
                <a:sym typeface="Times New Roman"/>
              </a:defRPr>
            </a:lvl9pPr>
          </a:lstStyle>
          <a:p>
            <a:endParaRPr/>
          </a:p>
        </p:txBody>
      </p:sp>
      <p:sp>
        <p:nvSpPr>
          <p:cNvPr id="51" name="Google Shape;51;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600" u="sng">
                <a:solidFill>
                  <a:schemeClr val="dk1"/>
                </a:solidFill>
                <a:latin typeface="Times New Roman"/>
                <a:ea typeface="Times New Roman"/>
                <a:cs typeface="Times New Roman"/>
                <a:sym typeface="Times New Roman"/>
              </a:defRPr>
            </a:lvl1pPr>
            <a:lvl2pPr marL="0" marR="0" lvl="1" indent="0" algn="l" rtl="0">
              <a:spcBef>
                <a:spcPts val="0"/>
              </a:spcBef>
              <a:spcAft>
                <a:spcPts val="0"/>
              </a:spcAft>
              <a:buNone/>
              <a:defRPr sz="3600" u="sng">
                <a:solidFill>
                  <a:schemeClr val="dk1"/>
                </a:solidFill>
                <a:latin typeface="Times New Roman"/>
                <a:ea typeface="Times New Roman"/>
                <a:cs typeface="Times New Roman"/>
                <a:sym typeface="Times New Roman"/>
              </a:defRPr>
            </a:lvl2pPr>
            <a:lvl3pPr marL="0" marR="0" lvl="2" indent="0" algn="l" rtl="0">
              <a:spcBef>
                <a:spcPts val="0"/>
              </a:spcBef>
              <a:spcAft>
                <a:spcPts val="0"/>
              </a:spcAft>
              <a:buNone/>
              <a:defRPr sz="3600" u="sng">
                <a:solidFill>
                  <a:schemeClr val="dk1"/>
                </a:solidFill>
                <a:latin typeface="Times New Roman"/>
                <a:ea typeface="Times New Roman"/>
                <a:cs typeface="Times New Roman"/>
                <a:sym typeface="Times New Roman"/>
              </a:defRPr>
            </a:lvl3pPr>
            <a:lvl4pPr marL="0" marR="0" lvl="3" indent="0" algn="l" rtl="0">
              <a:spcBef>
                <a:spcPts val="0"/>
              </a:spcBef>
              <a:spcAft>
                <a:spcPts val="0"/>
              </a:spcAft>
              <a:buNone/>
              <a:defRPr sz="3600" u="sng">
                <a:solidFill>
                  <a:schemeClr val="dk1"/>
                </a:solidFill>
                <a:latin typeface="Times New Roman"/>
                <a:ea typeface="Times New Roman"/>
                <a:cs typeface="Times New Roman"/>
                <a:sym typeface="Times New Roman"/>
              </a:defRPr>
            </a:lvl4pPr>
            <a:lvl5pPr marL="0" marR="0" lvl="4" indent="0" algn="l" rtl="0">
              <a:spcBef>
                <a:spcPts val="0"/>
              </a:spcBef>
              <a:spcAft>
                <a:spcPts val="0"/>
              </a:spcAft>
              <a:buNone/>
              <a:defRPr sz="3600" u="sng">
                <a:solidFill>
                  <a:schemeClr val="dk1"/>
                </a:solidFill>
                <a:latin typeface="Times New Roman"/>
                <a:ea typeface="Times New Roman"/>
                <a:cs typeface="Times New Roman"/>
                <a:sym typeface="Times New Roman"/>
              </a:defRPr>
            </a:lvl5pPr>
            <a:lvl6pPr marL="0" marR="0" lvl="5" indent="0" algn="l" rtl="0">
              <a:spcBef>
                <a:spcPts val="0"/>
              </a:spcBef>
              <a:spcAft>
                <a:spcPts val="0"/>
              </a:spcAft>
              <a:buNone/>
              <a:defRPr sz="3600" u="sng">
                <a:solidFill>
                  <a:schemeClr val="dk1"/>
                </a:solidFill>
                <a:latin typeface="Times New Roman"/>
                <a:ea typeface="Times New Roman"/>
                <a:cs typeface="Times New Roman"/>
                <a:sym typeface="Times New Roman"/>
              </a:defRPr>
            </a:lvl6pPr>
            <a:lvl7pPr marL="0" marR="0" lvl="6" indent="0" algn="l" rtl="0">
              <a:spcBef>
                <a:spcPts val="0"/>
              </a:spcBef>
              <a:spcAft>
                <a:spcPts val="0"/>
              </a:spcAft>
              <a:buNone/>
              <a:defRPr sz="3600" u="sng">
                <a:solidFill>
                  <a:schemeClr val="dk1"/>
                </a:solidFill>
                <a:latin typeface="Times New Roman"/>
                <a:ea typeface="Times New Roman"/>
                <a:cs typeface="Times New Roman"/>
                <a:sym typeface="Times New Roman"/>
              </a:defRPr>
            </a:lvl7pPr>
            <a:lvl8pPr marL="0" marR="0" lvl="7" indent="0" algn="l" rtl="0">
              <a:spcBef>
                <a:spcPts val="0"/>
              </a:spcBef>
              <a:spcAft>
                <a:spcPts val="0"/>
              </a:spcAft>
              <a:buNone/>
              <a:defRPr sz="3600" u="sng">
                <a:solidFill>
                  <a:schemeClr val="dk1"/>
                </a:solidFill>
                <a:latin typeface="Times New Roman"/>
                <a:ea typeface="Times New Roman"/>
                <a:cs typeface="Times New Roman"/>
                <a:sym typeface="Times New Roman"/>
              </a:defRPr>
            </a:lvl8pPr>
            <a:lvl9pPr marL="0" marR="0" lvl="8" indent="0" algn="l" rtl="0">
              <a:spcBef>
                <a:spcPts val="0"/>
              </a:spcBef>
              <a:spcAft>
                <a:spcPts val="0"/>
              </a:spcAft>
              <a:buNone/>
              <a:defRPr sz="3600" u="sng">
                <a:solidFill>
                  <a:schemeClr val="dk1"/>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609600" y="457200"/>
            <a:ext cx="7924800" cy="549275"/>
          </a:xfrm>
          <a:prstGeom prst="rect">
            <a:avLst/>
          </a:prstGeom>
          <a:noFill/>
          <a:ln>
            <a:noFill/>
          </a:ln>
        </p:spPr>
        <p:txBody>
          <a:bodyPr spcFirstLastPara="1" wrap="square" lIns="46025" tIns="0" rIns="46025" bIns="0" anchor="t" anchorCtr="0"/>
          <a:lstStyle>
            <a:lvl1pPr lvl="0" algn="l">
              <a:spcBef>
                <a:spcPts val="0"/>
              </a:spcBef>
              <a:spcAft>
                <a:spcPts val="0"/>
              </a:spcAft>
              <a:buSzPts val="4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0"/>
          <p:cNvSpPr txBox="1">
            <a:spLocks noGrp="1"/>
          </p:cNvSpPr>
          <p:nvPr>
            <p:ph type="body" idx="1"/>
          </p:nvPr>
        </p:nvSpPr>
        <p:spPr>
          <a:xfrm>
            <a:off x="609600" y="1219200"/>
            <a:ext cx="8001000" cy="4724400"/>
          </a:xfrm>
          <a:prstGeom prst="rect">
            <a:avLst/>
          </a:prstGeom>
          <a:noFill/>
          <a:ln>
            <a:noFill/>
          </a:ln>
        </p:spPr>
        <p:txBody>
          <a:bodyPr spcFirstLastPara="1" wrap="square" lIns="91425" tIns="45700" rIns="91425" bIns="45700" anchor="t" anchorCtr="0"/>
          <a:lstStyle>
            <a:lvl1pPr marL="457200" lvl="0" indent="-324612" algn="l">
              <a:spcBef>
                <a:spcPts val="0"/>
              </a:spcBef>
              <a:spcAft>
                <a:spcPts val="0"/>
              </a:spcAft>
              <a:buSzPts val="1512"/>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55" name="Google Shape;55;p10"/>
          <p:cNvSpPr txBox="1">
            <a:spLocks noGrp="1"/>
          </p:cNvSpPr>
          <p:nvPr>
            <p:ph type="body" idx="2"/>
          </p:nvPr>
        </p:nvSpPr>
        <p:spPr>
          <a:xfrm>
            <a:off x="6400800" y="609600"/>
            <a:ext cx="2133600" cy="381000"/>
          </a:xfrm>
          <a:prstGeom prst="rect">
            <a:avLst/>
          </a:prstGeom>
          <a:noFill/>
          <a:ln>
            <a:noFill/>
          </a:ln>
        </p:spPr>
        <p:txBody>
          <a:bodyPr spcFirstLastPara="1" wrap="square" lIns="91425" tIns="45700" rIns="91425" bIns="45700" anchor="t" anchorCtr="0"/>
          <a:lstStyle>
            <a:lvl1pPr marL="457200" lvl="0" indent="-228600" algn="l">
              <a:spcBef>
                <a:spcPts val="0"/>
              </a:spcBef>
              <a:spcAft>
                <a:spcPts val="0"/>
              </a:spcAft>
              <a:buSzPts val="1680"/>
              <a:buNone/>
              <a:defRPr sz="2000"/>
            </a:lvl1pPr>
            <a:lvl2pPr marL="914400" lvl="1" indent="-228600" algn="l">
              <a:spcBef>
                <a:spcPts val="0"/>
              </a:spcBef>
              <a:spcAft>
                <a:spcPts val="0"/>
              </a:spcAft>
              <a:buSzPts val="2000"/>
              <a:buNone/>
              <a:defRPr sz="2000"/>
            </a:lvl2pPr>
            <a:lvl3pPr marL="1371600" lvl="2" indent="-228600" algn="l">
              <a:spcBef>
                <a:spcPts val="0"/>
              </a:spcBef>
              <a:spcAft>
                <a:spcPts val="0"/>
              </a:spcAft>
              <a:buSzPts val="2000"/>
              <a:buFont typeface="Arial"/>
              <a:buNone/>
              <a:defRPr sz="2000"/>
            </a:lvl3pPr>
            <a:lvl4pPr marL="1828800" lvl="3" indent="-228600" algn="l">
              <a:spcBef>
                <a:spcPts val="0"/>
              </a:spcBef>
              <a:spcAft>
                <a:spcPts val="0"/>
              </a:spcAft>
              <a:buSzPts val="2000"/>
              <a:buFont typeface="Arial"/>
              <a:buNone/>
              <a:defRPr sz="2000"/>
            </a:lvl4pPr>
            <a:lvl5pPr marL="2286000" lvl="4" indent="-228600" algn="l">
              <a:spcBef>
                <a:spcPts val="0"/>
              </a:spcBef>
              <a:spcAft>
                <a:spcPts val="0"/>
              </a:spcAft>
              <a:buSzPts val="2000"/>
              <a:buFont typeface="Arial"/>
              <a:buNone/>
              <a:defRPr sz="2000"/>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457200"/>
            <a:ext cx="7924800" cy="549275"/>
          </a:xfrm>
          <a:prstGeom prst="rect">
            <a:avLst/>
          </a:prstGeom>
          <a:noFill/>
          <a:ln>
            <a:noFill/>
          </a:ln>
        </p:spPr>
        <p:txBody>
          <a:bodyPr spcFirstLastPara="1" wrap="square" lIns="46025" tIns="0" rIns="46025" bIns="0" anchor="t" anchorCtr="0"/>
          <a:lstStyle>
            <a:lvl1pPr marR="0" lvl="0" algn="l" rtl="0">
              <a:spcBef>
                <a:spcPts val="0"/>
              </a:spcBef>
              <a:spcAft>
                <a:spcPts val="0"/>
              </a:spcAft>
              <a:buSzPts val="4400"/>
              <a:buFont typeface="Calibri"/>
              <a:buNone/>
              <a:defRPr sz="4400" b="1" i="0" u="none" strike="noStrike" cap="none">
                <a:latin typeface="Calibri"/>
                <a:ea typeface="Calibri"/>
                <a:cs typeface="Calibri"/>
                <a:sym typeface="Calibri"/>
              </a:defRPr>
            </a:lvl1pPr>
            <a:lvl2pPr marR="0" lvl="1" algn="l" rtl="0">
              <a:spcBef>
                <a:spcPts val="0"/>
              </a:spcBef>
              <a:spcAft>
                <a:spcPts val="0"/>
              </a:spcAft>
              <a:buSzPts val="1400"/>
              <a:buNone/>
              <a:defRPr sz="3600" b="1" i="0" u="none" strike="noStrike" cap="none">
                <a:solidFill>
                  <a:srgbClr val="012D9A"/>
                </a:solidFill>
                <a:latin typeface="Arial"/>
                <a:ea typeface="Arial"/>
                <a:cs typeface="Arial"/>
                <a:sym typeface="Arial"/>
              </a:defRPr>
            </a:lvl2pPr>
            <a:lvl3pPr marR="0" lvl="2" algn="l" rtl="0">
              <a:spcBef>
                <a:spcPts val="0"/>
              </a:spcBef>
              <a:spcAft>
                <a:spcPts val="0"/>
              </a:spcAft>
              <a:buSzPts val="1400"/>
              <a:buNone/>
              <a:defRPr sz="3600" b="1" i="0" u="none" strike="noStrike" cap="none">
                <a:solidFill>
                  <a:srgbClr val="012D9A"/>
                </a:solidFill>
                <a:latin typeface="Arial"/>
                <a:ea typeface="Arial"/>
                <a:cs typeface="Arial"/>
                <a:sym typeface="Arial"/>
              </a:defRPr>
            </a:lvl3pPr>
            <a:lvl4pPr marR="0" lvl="3" algn="l" rtl="0">
              <a:spcBef>
                <a:spcPts val="0"/>
              </a:spcBef>
              <a:spcAft>
                <a:spcPts val="0"/>
              </a:spcAft>
              <a:buSzPts val="1400"/>
              <a:buNone/>
              <a:defRPr sz="3600" b="1" i="0" u="none" strike="noStrike" cap="none">
                <a:solidFill>
                  <a:srgbClr val="012D9A"/>
                </a:solidFill>
                <a:latin typeface="Arial"/>
                <a:ea typeface="Arial"/>
                <a:cs typeface="Arial"/>
                <a:sym typeface="Arial"/>
              </a:defRPr>
            </a:lvl4pPr>
            <a:lvl5pPr marR="0" lvl="4" algn="l" rtl="0">
              <a:spcBef>
                <a:spcPts val="0"/>
              </a:spcBef>
              <a:spcAft>
                <a:spcPts val="0"/>
              </a:spcAft>
              <a:buSzPts val="1400"/>
              <a:buNone/>
              <a:defRPr sz="3600" b="1" i="0" u="none" strike="noStrike" cap="none">
                <a:solidFill>
                  <a:srgbClr val="012D9A"/>
                </a:solidFill>
                <a:latin typeface="Arial"/>
                <a:ea typeface="Arial"/>
                <a:cs typeface="Arial"/>
                <a:sym typeface="Arial"/>
              </a:defRPr>
            </a:lvl5pPr>
            <a:lvl6pPr marR="0" lvl="5" algn="l" rtl="0">
              <a:spcBef>
                <a:spcPts val="0"/>
              </a:spcBef>
              <a:spcAft>
                <a:spcPts val="0"/>
              </a:spcAft>
              <a:buSzPts val="1400"/>
              <a:buNone/>
              <a:defRPr sz="3600" b="1" i="0" u="none" strike="noStrike" cap="none">
                <a:solidFill>
                  <a:srgbClr val="012D9A"/>
                </a:solidFill>
                <a:latin typeface="Arial"/>
                <a:ea typeface="Arial"/>
                <a:cs typeface="Arial"/>
                <a:sym typeface="Arial"/>
              </a:defRPr>
            </a:lvl6pPr>
            <a:lvl7pPr marR="0" lvl="6" algn="l" rtl="0">
              <a:spcBef>
                <a:spcPts val="0"/>
              </a:spcBef>
              <a:spcAft>
                <a:spcPts val="0"/>
              </a:spcAft>
              <a:buSzPts val="1400"/>
              <a:buNone/>
              <a:defRPr sz="3600" b="1" i="0" u="none" strike="noStrike" cap="none">
                <a:solidFill>
                  <a:srgbClr val="012D9A"/>
                </a:solidFill>
                <a:latin typeface="Arial"/>
                <a:ea typeface="Arial"/>
                <a:cs typeface="Arial"/>
                <a:sym typeface="Arial"/>
              </a:defRPr>
            </a:lvl7pPr>
            <a:lvl8pPr marR="0" lvl="7" algn="l" rtl="0">
              <a:spcBef>
                <a:spcPts val="0"/>
              </a:spcBef>
              <a:spcAft>
                <a:spcPts val="0"/>
              </a:spcAft>
              <a:buSzPts val="1400"/>
              <a:buNone/>
              <a:defRPr sz="3600" b="1" i="0" u="none" strike="noStrike" cap="none">
                <a:solidFill>
                  <a:srgbClr val="012D9A"/>
                </a:solidFill>
                <a:latin typeface="Arial"/>
                <a:ea typeface="Arial"/>
                <a:cs typeface="Arial"/>
                <a:sym typeface="Arial"/>
              </a:defRPr>
            </a:lvl8pPr>
            <a:lvl9pPr marR="0" lvl="8" algn="l" rtl="0">
              <a:spcBef>
                <a:spcPts val="0"/>
              </a:spcBef>
              <a:spcAft>
                <a:spcPts val="0"/>
              </a:spcAft>
              <a:buSzPts val="1400"/>
              <a:buNone/>
              <a:defRPr sz="3600" b="1" i="0" u="none" strike="noStrike" cap="none">
                <a:solidFill>
                  <a:srgbClr val="012D9A"/>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295400"/>
            <a:ext cx="8001000" cy="4525963"/>
          </a:xfrm>
          <a:prstGeom prst="rect">
            <a:avLst/>
          </a:prstGeom>
          <a:noFill/>
          <a:ln>
            <a:noFill/>
          </a:ln>
        </p:spPr>
        <p:txBody>
          <a:bodyPr spcFirstLastPara="1" wrap="square" lIns="91425" tIns="45700" rIns="91425" bIns="45700" anchor="t" anchorCtr="0"/>
          <a:lstStyle>
            <a:lvl1pPr marL="457200" marR="0" lvl="0" indent="-377952" algn="l" rtl="0">
              <a:spcBef>
                <a:spcPts val="0"/>
              </a:spcBef>
              <a:spcAft>
                <a:spcPts val="0"/>
              </a:spcAft>
              <a:buClr>
                <a:srgbClr val="910046"/>
              </a:buClr>
              <a:buSzPts val="2352"/>
              <a:buFont typeface="Calibri"/>
              <a:buChar char="●"/>
              <a:defRPr sz="2800" i="0" u="none" strike="noStrike" cap="none">
                <a:solidFill>
                  <a:schemeClr val="dk1"/>
                </a:solidFill>
                <a:latin typeface="Calibri"/>
                <a:ea typeface="Calibri"/>
                <a:cs typeface="Calibri"/>
                <a:sym typeface="Calibri"/>
              </a:defRPr>
            </a:lvl1pPr>
            <a:lvl2pPr marL="914400" marR="0" lvl="1" indent="-381000" algn="l" rtl="0">
              <a:spcBef>
                <a:spcPts val="0"/>
              </a:spcBef>
              <a:spcAft>
                <a:spcPts val="0"/>
              </a:spcAft>
              <a:buClr>
                <a:srgbClr val="012D9A"/>
              </a:buClr>
              <a:buSzPts val="2400"/>
              <a:buFont typeface="Calibri"/>
              <a:buChar char="−"/>
              <a:defRPr sz="2400" i="0" u="none" strike="noStrike" cap="none">
                <a:solidFill>
                  <a:schemeClr val="dk1"/>
                </a:solidFill>
                <a:latin typeface="Calibri"/>
                <a:ea typeface="Calibri"/>
                <a:cs typeface="Calibri"/>
                <a:sym typeface="Calibri"/>
              </a:defRPr>
            </a:lvl2pPr>
            <a:lvl3pPr marL="1371600" marR="0" lvl="2" indent="-355600" algn="l" rtl="0">
              <a:spcBef>
                <a:spcPts val="0"/>
              </a:spcBef>
              <a:spcAft>
                <a:spcPts val="0"/>
              </a:spcAft>
              <a:buClr>
                <a:srgbClr val="012D9A"/>
              </a:buClr>
              <a:buSzPts val="2000"/>
              <a:buFont typeface="Calibri"/>
              <a:buChar char="»"/>
              <a:defRPr sz="2000" i="0" u="none" strike="noStrike" cap="none">
                <a:solidFill>
                  <a:schemeClr val="dk1"/>
                </a:solidFill>
                <a:latin typeface="Calibri"/>
                <a:ea typeface="Calibri"/>
                <a:cs typeface="Calibri"/>
                <a:sym typeface="Calibri"/>
              </a:defRPr>
            </a:lvl3pPr>
            <a:lvl4pPr marL="1828800" marR="0" lvl="3" indent="-355600" algn="l" rtl="0">
              <a:spcBef>
                <a:spcPts val="0"/>
              </a:spcBef>
              <a:spcAft>
                <a:spcPts val="0"/>
              </a:spcAft>
              <a:buClr>
                <a:srgbClr val="012D9A"/>
              </a:buClr>
              <a:buSzPts val="2000"/>
              <a:buFont typeface="Calibri"/>
              <a:buChar char="•"/>
              <a:defRPr sz="2000" i="0" u="none" strike="noStrike" cap="none">
                <a:solidFill>
                  <a:schemeClr val="dk1"/>
                </a:solidFill>
                <a:latin typeface="Calibri"/>
                <a:ea typeface="Calibri"/>
                <a:cs typeface="Calibri"/>
                <a:sym typeface="Calibri"/>
              </a:defRPr>
            </a:lvl4pPr>
            <a:lvl5pPr marL="2286000" marR="0" lvl="4" indent="-330200" algn="l" rtl="0">
              <a:spcBef>
                <a:spcPts val="0"/>
              </a:spcBef>
              <a:spcAft>
                <a:spcPts val="0"/>
              </a:spcAft>
              <a:buClr>
                <a:srgbClr val="012D9A"/>
              </a:buClr>
              <a:buSzPts val="1600"/>
              <a:buFont typeface="Calibri"/>
              <a:buChar char="–"/>
              <a:defRPr sz="1600" i="0" u="none" strike="noStrike" cap="none">
                <a:solidFill>
                  <a:schemeClr val="dk1"/>
                </a:solidFill>
                <a:latin typeface="Calibri"/>
                <a:ea typeface="Calibri"/>
                <a:cs typeface="Calibri"/>
                <a:sym typeface="Calibri"/>
              </a:defRPr>
            </a:lvl5pPr>
            <a:lvl6pPr marL="2743200" marR="0" lvl="5" indent="-330200" algn="l" rtl="0">
              <a:spcBef>
                <a:spcPts val="0"/>
              </a:spcBef>
              <a:spcAft>
                <a:spcPts val="0"/>
              </a:spcAft>
              <a:buClr>
                <a:srgbClr val="012D9A"/>
              </a:buClr>
              <a:buSzPts val="1600"/>
              <a:buFont typeface="Calibri"/>
              <a:buChar char="–"/>
              <a:defRPr sz="1600" i="0" u="none" strike="noStrike" cap="none">
                <a:solidFill>
                  <a:schemeClr val="dk1"/>
                </a:solidFill>
                <a:latin typeface="Calibri"/>
                <a:ea typeface="Calibri"/>
                <a:cs typeface="Calibri"/>
                <a:sym typeface="Calibri"/>
              </a:defRPr>
            </a:lvl6pPr>
            <a:lvl7pPr marL="3200400" marR="0" lvl="6" indent="-330200" algn="l" rtl="0">
              <a:spcBef>
                <a:spcPts val="0"/>
              </a:spcBef>
              <a:spcAft>
                <a:spcPts val="0"/>
              </a:spcAft>
              <a:buClr>
                <a:srgbClr val="012D9A"/>
              </a:buClr>
              <a:buSzPts val="1600"/>
              <a:buFont typeface="Calibri"/>
              <a:buChar char="–"/>
              <a:defRPr sz="1600" i="0" u="none" strike="noStrike" cap="none">
                <a:solidFill>
                  <a:schemeClr val="dk1"/>
                </a:solidFill>
                <a:latin typeface="Calibri"/>
                <a:ea typeface="Calibri"/>
                <a:cs typeface="Calibri"/>
                <a:sym typeface="Calibri"/>
              </a:defRPr>
            </a:lvl7pPr>
            <a:lvl8pPr marL="3657600" marR="0" lvl="7" indent="-330200" algn="l" rtl="0">
              <a:spcBef>
                <a:spcPts val="0"/>
              </a:spcBef>
              <a:spcAft>
                <a:spcPts val="0"/>
              </a:spcAft>
              <a:buClr>
                <a:srgbClr val="012D9A"/>
              </a:buClr>
              <a:buSzPts val="1600"/>
              <a:buFont typeface="Calibri"/>
              <a:buChar char="–"/>
              <a:defRPr sz="1600" i="0" u="none" strike="noStrike" cap="none">
                <a:solidFill>
                  <a:schemeClr val="dk1"/>
                </a:solidFill>
                <a:latin typeface="Calibri"/>
                <a:ea typeface="Calibri"/>
                <a:cs typeface="Calibri"/>
                <a:sym typeface="Calibri"/>
              </a:defRPr>
            </a:lvl8pPr>
            <a:lvl9pPr marL="4114800" marR="0" lvl="8" indent="-330200" algn="l" rtl="0">
              <a:spcBef>
                <a:spcPts val="0"/>
              </a:spcBef>
              <a:spcAft>
                <a:spcPts val="0"/>
              </a:spcAft>
              <a:buClr>
                <a:srgbClr val="012D9A"/>
              </a:buClr>
              <a:buSzPts val="1600"/>
              <a:buFont typeface="Calibri"/>
              <a:buChar char="–"/>
              <a:defRPr sz="160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matt.jabiro?fref=ufi"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profile.php?id=100009336229494&amp;fref=ufi"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hyperlink" Target="https://www.facebook.com/frank.smith.9847?fref=ufi"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PynhVFWx3e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jp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ctrTitle"/>
          </p:nvPr>
        </p:nvSpPr>
        <p:spPr>
          <a:xfrm>
            <a:off x="471450" y="228600"/>
            <a:ext cx="8201100" cy="2802300"/>
          </a:xfrm>
          <a:prstGeom prst="rect">
            <a:avLst/>
          </a:prstGeom>
          <a:noFill/>
          <a:ln>
            <a:noFill/>
          </a:ln>
        </p:spPr>
        <p:txBody>
          <a:bodyPr spcFirstLastPara="1" wrap="square" lIns="82550" tIns="41275" rIns="82550" bIns="41275" anchor="ctr" anchorCtr="0">
            <a:noAutofit/>
          </a:bodyPr>
          <a:lstStyle/>
          <a:p>
            <a:pPr marL="0" lvl="0" indent="0" algn="ctr" rtl="0">
              <a:spcBef>
                <a:spcPts val="0"/>
              </a:spcBef>
              <a:spcAft>
                <a:spcPts val="0"/>
              </a:spcAft>
              <a:buNone/>
            </a:pPr>
            <a:r>
              <a:rPr lang="en-US" sz="5600"/>
              <a:t>Personal Protective Equipment</a:t>
            </a:r>
            <a:br>
              <a:rPr lang="en-US" sz="5600"/>
            </a:br>
            <a:r>
              <a:rPr lang="en-US" sz="5600"/>
              <a:t>in Construction</a:t>
            </a:r>
            <a:endParaRPr sz="5600"/>
          </a:p>
        </p:txBody>
      </p:sp>
      <p:sp>
        <p:nvSpPr>
          <p:cNvPr id="87" name="Google Shape;87;p18"/>
          <p:cNvSpPr txBox="1">
            <a:spLocks noGrp="1"/>
          </p:cNvSpPr>
          <p:nvPr>
            <p:ph type="subTitle" idx="1"/>
          </p:nvPr>
        </p:nvSpPr>
        <p:spPr>
          <a:xfrm>
            <a:off x="3314700" y="6064775"/>
            <a:ext cx="5715000" cy="626100"/>
          </a:xfrm>
          <a:prstGeom prst="rect">
            <a:avLst/>
          </a:prstGeom>
          <a:noFill/>
          <a:ln>
            <a:noFill/>
          </a:ln>
        </p:spPr>
        <p:txBody>
          <a:bodyPr spcFirstLastPara="1" wrap="square" lIns="82550" tIns="41275" rIns="82550" bIns="41275" anchor="ctr" anchorCtr="0">
            <a:noAutofit/>
          </a:bodyPr>
          <a:lstStyle/>
          <a:p>
            <a:pPr marL="0" lvl="0" indent="0" algn="r" rtl="0">
              <a:spcBef>
                <a:spcPts val="0"/>
              </a:spcBef>
              <a:spcAft>
                <a:spcPts val="0"/>
              </a:spcAft>
              <a:buNone/>
            </a:pPr>
            <a:r>
              <a:rPr lang="en-US" sz="3200" b="1">
                <a:solidFill>
                  <a:srgbClr val="000000"/>
                </a:solidFill>
              </a:rPr>
              <a:t> 29 CFR 1926.95-106</a:t>
            </a:r>
            <a:endParaRPr sz="3200" b="1">
              <a:solidFill>
                <a:srgbClr val="000000"/>
              </a:solidFill>
            </a:endParaRPr>
          </a:p>
        </p:txBody>
      </p:sp>
      <p:sp>
        <p:nvSpPr>
          <p:cNvPr id="88" name="Google Shape;88;p18"/>
          <p:cNvSpPr txBox="1"/>
          <p:nvPr/>
        </p:nvSpPr>
        <p:spPr>
          <a:xfrm>
            <a:off x="990600" y="4724400"/>
            <a:ext cx="8001000"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pic>
        <p:nvPicPr>
          <p:cNvPr id="89" name="Google Shape;89;p18"/>
          <p:cNvPicPr preferRelativeResize="0"/>
          <p:nvPr/>
        </p:nvPicPr>
        <p:blipFill>
          <a:blip r:embed="rId3">
            <a:alphaModFix/>
          </a:blip>
          <a:stretch>
            <a:fillRect/>
          </a:stretch>
        </p:blipFill>
        <p:spPr>
          <a:xfrm>
            <a:off x="0" y="3505200"/>
            <a:ext cx="9144000" cy="243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609600"/>
            <a:ext cx="7772400" cy="1143000"/>
          </a:xfrm>
        </p:spPr>
        <p:txBody>
          <a:bodyPr wrap="square" anchor="ctr">
            <a:normAutofit/>
          </a:bodyPr>
          <a:lstStyle/>
          <a:p>
            <a:r>
              <a:rPr lang="en-US" altLang="en-US"/>
              <a:t>Head Protection</a:t>
            </a:r>
          </a:p>
        </p:txBody>
      </p:sp>
      <p:sp>
        <p:nvSpPr>
          <p:cNvPr id="25603" name="Rectangle 3"/>
          <p:cNvSpPr>
            <a:spLocks noGrp="1" noChangeArrowheads="1"/>
          </p:cNvSpPr>
          <p:nvPr>
            <p:ph sz="half" idx="1"/>
          </p:nvPr>
        </p:nvSpPr>
        <p:spPr>
          <a:xfrm>
            <a:off x="685800" y="1981200"/>
            <a:ext cx="3810000" cy="4114800"/>
          </a:xfrm>
        </p:spPr>
        <p:txBody>
          <a:bodyPr wrap="square" anchor="t">
            <a:normAutofit lnSpcReduction="10000"/>
          </a:bodyPr>
          <a:lstStyle/>
          <a:p>
            <a:r>
              <a:rPr lang="en-US" altLang="en-US" dirty="0"/>
              <a:t>Hard Hats</a:t>
            </a:r>
          </a:p>
          <a:p>
            <a:pPr lvl="1"/>
            <a:r>
              <a:rPr lang="en-US" altLang="en-US" sz="2800" dirty="0"/>
              <a:t>Change or clean liner every year</a:t>
            </a:r>
          </a:p>
          <a:p>
            <a:pPr lvl="1"/>
            <a:r>
              <a:rPr lang="en-US" altLang="en-US" sz="2800" dirty="0"/>
              <a:t>New every 5 years</a:t>
            </a:r>
          </a:p>
          <a:p>
            <a:pPr lvl="1"/>
            <a:r>
              <a:rPr lang="en-US" altLang="en-US" sz="2800" dirty="0"/>
              <a:t>Marked with ANSI Z89</a:t>
            </a:r>
          </a:p>
          <a:p>
            <a:pPr lvl="1"/>
            <a:r>
              <a:rPr lang="en-US" altLang="en-US" sz="2800" dirty="0"/>
              <a:t>4 saved with this. </a:t>
            </a:r>
          </a:p>
          <a:p>
            <a:pPr lvl="1"/>
            <a:r>
              <a:rPr lang="en-US" altLang="en-US" sz="2800" dirty="0"/>
              <a:t>2 dead when hard hat fell off mobile scaffold </a:t>
            </a:r>
          </a:p>
        </p:txBody>
      </p:sp>
      <p:pic>
        <p:nvPicPr>
          <p:cNvPr id="2" name="Picture 1">
            <a:extLst>
              <a:ext uri="{FF2B5EF4-FFF2-40B4-BE49-F238E27FC236}">
                <a16:creationId xmlns:a16="http://schemas.microsoft.com/office/drawing/2014/main" id="{20493EA9-B78C-D331-DA5E-50153CFAC613}"/>
              </a:ext>
            </a:extLst>
          </p:cNvPr>
          <p:cNvPicPr>
            <a:picLocks noChangeAspect="1"/>
          </p:cNvPicPr>
          <p:nvPr/>
        </p:nvPicPr>
        <p:blipFill rotWithShape="1">
          <a:blip r:embed="rId3"/>
          <a:srcRect t="8216" b="10784"/>
          <a:stretch/>
        </p:blipFill>
        <p:spPr>
          <a:xfrm>
            <a:off x="4648200" y="1981200"/>
            <a:ext cx="3810000" cy="41148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cover dir="r"/>
        <p:sndAc>
          <p:endSnd/>
        </p:sndAc>
      </p:transition>
    </mc:Choice>
    <mc:Fallback xmlns="">
      <p:transition>
        <p:cover dir="r"/>
        <p:sndAc>
          <p:end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533400" y="304800"/>
            <a:ext cx="37530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Hard Hats</a:t>
            </a:r>
            <a:endParaRPr/>
          </a:p>
        </p:txBody>
      </p:sp>
      <p:sp>
        <p:nvSpPr>
          <p:cNvPr id="161" name="Google Shape;161;p27"/>
          <p:cNvSpPr txBox="1">
            <a:spLocks noGrp="1"/>
          </p:cNvSpPr>
          <p:nvPr>
            <p:ph type="body" idx="1"/>
          </p:nvPr>
        </p:nvSpPr>
        <p:spPr>
          <a:xfrm>
            <a:off x="304800" y="1371600"/>
            <a:ext cx="4262700" cy="5199000"/>
          </a:xfrm>
          <a:prstGeom prst="rect">
            <a:avLst/>
          </a:prstGeom>
          <a:noFill/>
          <a:ln>
            <a:noFill/>
          </a:ln>
        </p:spPr>
        <p:txBody>
          <a:bodyPr spcFirstLastPara="1" wrap="square" lIns="91425" tIns="45700" rIns="91425" bIns="45700" anchor="ctr" anchorCtr="0">
            <a:noAutofit/>
          </a:bodyPr>
          <a:lstStyle/>
          <a:p>
            <a:pPr marL="457200" lvl="0" indent="-381000" algn="l" rtl="0">
              <a:spcBef>
                <a:spcPts val="0"/>
              </a:spcBef>
              <a:spcAft>
                <a:spcPts val="0"/>
              </a:spcAft>
              <a:buClr>
                <a:srgbClr val="000000"/>
              </a:buClr>
              <a:buSzPts val="2400"/>
              <a:buChar char="●"/>
            </a:pPr>
            <a:r>
              <a:rPr lang="en-US" sz="3200"/>
              <a:t>April 4, 2010</a:t>
            </a:r>
            <a:endParaRPr sz="3200"/>
          </a:p>
          <a:p>
            <a:pPr marL="457200" lvl="0" indent="-381000" algn="l" rtl="0">
              <a:spcBef>
                <a:spcPts val="0"/>
              </a:spcBef>
              <a:spcAft>
                <a:spcPts val="0"/>
              </a:spcAft>
              <a:buClr>
                <a:srgbClr val="000000"/>
              </a:buClr>
              <a:buSzPts val="2400"/>
              <a:buChar char="●"/>
            </a:pPr>
            <a:r>
              <a:rPr lang="en-US" sz="3200"/>
              <a:t>“Chain broke and whipped back.”</a:t>
            </a:r>
            <a:endParaRPr sz="3200"/>
          </a:p>
          <a:p>
            <a:pPr marL="457200" lvl="0" indent="-381000" algn="l" rtl="0">
              <a:spcBef>
                <a:spcPts val="0"/>
              </a:spcBef>
              <a:spcAft>
                <a:spcPts val="0"/>
              </a:spcAft>
              <a:buClr>
                <a:srgbClr val="000000"/>
              </a:buClr>
              <a:buSzPts val="2400"/>
              <a:buChar char="●"/>
            </a:pPr>
            <a:r>
              <a:rPr lang="en-US" sz="3200"/>
              <a:t>“Scared the heck out of me.”</a:t>
            </a:r>
            <a:endParaRPr sz="3200"/>
          </a:p>
          <a:p>
            <a:pPr marL="457200" lvl="0" indent="-381000" algn="l" rtl="0">
              <a:spcBef>
                <a:spcPts val="0"/>
              </a:spcBef>
              <a:spcAft>
                <a:spcPts val="0"/>
              </a:spcAft>
              <a:buClr>
                <a:srgbClr val="000000"/>
              </a:buClr>
              <a:buSzPts val="2400"/>
              <a:buChar char="●"/>
            </a:pPr>
            <a:r>
              <a:rPr lang="en-US" sz="3200"/>
              <a:t>“That was a BUNCH of weight hittin’ me.”</a:t>
            </a:r>
            <a:endParaRPr sz="3200"/>
          </a:p>
          <a:p>
            <a:pPr marL="457200" lvl="0" indent="-381000" algn="l" rtl="0">
              <a:spcBef>
                <a:spcPts val="0"/>
              </a:spcBef>
              <a:spcAft>
                <a:spcPts val="0"/>
              </a:spcAft>
              <a:buClr>
                <a:srgbClr val="000000"/>
              </a:buClr>
              <a:buSzPts val="2400"/>
              <a:buChar char="●"/>
            </a:pPr>
            <a:r>
              <a:rPr lang="en-US" sz="3200"/>
              <a:t>“Hard hat saved me.”</a:t>
            </a:r>
            <a:endParaRPr sz="3200"/>
          </a:p>
        </p:txBody>
      </p:sp>
      <p:pic>
        <p:nvPicPr>
          <p:cNvPr id="162" name="Google Shape;162;p27"/>
          <p:cNvPicPr preferRelativeResize="0">
            <a:picLocks noGrp="1"/>
          </p:cNvPicPr>
          <p:nvPr>
            <p:ph type="body" idx="2"/>
          </p:nvPr>
        </p:nvPicPr>
        <p:blipFill rotWithShape="1">
          <a:blip r:embed="rId3">
            <a:alphaModFix/>
          </a:blip>
          <a:srcRect l="14409" r="3394"/>
          <a:stretch/>
        </p:blipFill>
        <p:spPr>
          <a:xfrm>
            <a:off x="5243100" y="2590800"/>
            <a:ext cx="3635700" cy="4149900"/>
          </a:xfrm>
          <a:prstGeom prst="rect">
            <a:avLst/>
          </a:prstGeom>
          <a:noFill/>
          <a:ln>
            <a:noFill/>
          </a:ln>
        </p:spPr>
      </p:pic>
      <p:pic>
        <p:nvPicPr>
          <p:cNvPr id="163" name="Google Shape;163;p27"/>
          <p:cNvPicPr preferRelativeResize="0"/>
          <p:nvPr/>
        </p:nvPicPr>
        <p:blipFill rotWithShape="1">
          <a:blip r:embed="rId4">
            <a:alphaModFix/>
          </a:blip>
          <a:srcRect t="15522" b="17654"/>
          <a:stretch/>
        </p:blipFill>
        <p:spPr>
          <a:xfrm>
            <a:off x="5243100" y="53250"/>
            <a:ext cx="3635700" cy="2429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609600" y="304800"/>
            <a:ext cx="4347900" cy="10632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January 2015</a:t>
            </a:r>
            <a:endParaRPr/>
          </a:p>
        </p:txBody>
      </p:sp>
      <p:sp>
        <p:nvSpPr>
          <p:cNvPr id="169" name="Google Shape;169;p28"/>
          <p:cNvSpPr txBox="1">
            <a:spLocks noGrp="1"/>
          </p:cNvSpPr>
          <p:nvPr>
            <p:ph type="body" idx="1"/>
          </p:nvPr>
        </p:nvSpPr>
        <p:spPr>
          <a:xfrm>
            <a:off x="297450" y="4491200"/>
            <a:ext cx="4957500" cy="20493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u="sng">
                <a:solidFill>
                  <a:schemeClr val="hlink"/>
                </a:solidFill>
                <a:hlinkClick r:id="rId3"/>
              </a:rPr>
              <a:t>Matt Jabiro</a:t>
            </a:r>
            <a:r>
              <a:rPr lang="en-US" sz="3000"/>
              <a:t>:</a:t>
            </a:r>
            <a:endParaRPr sz="3000"/>
          </a:p>
          <a:p>
            <a:pPr marL="342900" lvl="0" indent="-345948" algn="l" rtl="0">
              <a:spcBef>
                <a:spcPts val="0"/>
              </a:spcBef>
              <a:spcAft>
                <a:spcPts val="0"/>
              </a:spcAft>
              <a:buClr>
                <a:srgbClr val="000000"/>
              </a:buClr>
              <a:buSzPts val="2400"/>
              <a:buChar char="●"/>
            </a:pPr>
            <a:r>
              <a:rPr lang="en-US" sz="3000"/>
              <a:t>Log with brush came down. </a:t>
            </a:r>
            <a:endParaRPr sz="3000"/>
          </a:p>
          <a:p>
            <a:pPr marL="342900" lvl="0" indent="-345948" algn="l" rtl="0">
              <a:spcBef>
                <a:spcPts val="0"/>
              </a:spcBef>
              <a:spcAft>
                <a:spcPts val="0"/>
              </a:spcAft>
              <a:buClr>
                <a:srgbClr val="000000"/>
              </a:buClr>
              <a:buSzPts val="2400"/>
              <a:buChar char="●"/>
            </a:pPr>
            <a:r>
              <a:rPr lang="en-US" sz="3000"/>
              <a:t>Brush hit the hat, log hit my pretty head.</a:t>
            </a:r>
            <a:endParaRPr sz="3000"/>
          </a:p>
        </p:txBody>
      </p:sp>
      <p:pic>
        <p:nvPicPr>
          <p:cNvPr id="170" name="Google Shape;170;p28"/>
          <p:cNvPicPr preferRelativeResize="0">
            <a:picLocks noGrp="1"/>
          </p:cNvPicPr>
          <p:nvPr>
            <p:ph type="body" idx="2"/>
          </p:nvPr>
        </p:nvPicPr>
        <p:blipFill rotWithShape="1">
          <a:blip r:embed="rId4">
            <a:alphaModFix/>
          </a:blip>
          <a:srcRect l="7646" t="23902"/>
          <a:stretch/>
        </p:blipFill>
        <p:spPr>
          <a:xfrm>
            <a:off x="5833425" y="2495325"/>
            <a:ext cx="3161700" cy="4197300"/>
          </a:xfrm>
          <a:prstGeom prst="rect">
            <a:avLst/>
          </a:prstGeom>
          <a:noFill/>
          <a:ln>
            <a:noFill/>
          </a:ln>
        </p:spPr>
      </p:pic>
      <p:pic>
        <p:nvPicPr>
          <p:cNvPr id="171" name="Google Shape;171;p28"/>
          <p:cNvPicPr preferRelativeResize="0"/>
          <p:nvPr/>
        </p:nvPicPr>
        <p:blipFill rotWithShape="1">
          <a:blip r:embed="rId5">
            <a:alphaModFix/>
          </a:blip>
          <a:srcRect t="14367" b="12254"/>
          <a:stretch/>
        </p:blipFill>
        <p:spPr>
          <a:xfrm>
            <a:off x="5833425" y="43100"/>
            <a:ext cx="3161700" cy="2320025"/>
          </a:xfrm>
          <a:prstGeom prst="rect">
            <a:avLst/>
          </a:prstGeom>
          <a:noFill/>
          <a:ln>
            <a:noFill/>
          </a:ln>
        </p:spPr>
      </p:pic>
      <p:pic>
        <p:nvPicPr>
          <p:cNvPr id="172" name="Google Shape;172;p28"/>
          <p:cNvPicPr preferRelativeResize="0"/>
          <p:nvPr/>
        </p:nvPicPr>
        <p:blipFill rotWithShape="1">
          <a:blip r:embed="rId6">
            <a:alphaModFix/>
          </a:blip>
          <a:srcRect/>
          <a:stretch/>
        </p:blipFill>
        <p:spPr>
          <a:xfrm>
            <a:off x="654600" y="1368900"/>
            <a:ext cx="4016550" cy="3012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October 2014</a:t>
            </a:r>
            <a:endParaRPr/>
          </a:p>
        </p:txBody>
      </p:sp>
      <p:sp>
        <p:nvSpPr>
          <p:cNvPr id="178" name="Google Shape;178;p29"/>
          <p:cNvSpPr txBox="1">
            <a:spLocks noGrp="1"/>
          </p:cNvSpPr>
          <p:nvPr>
            <p:ph type="body" idx="1"/>
          </p:nvPr>
        </p:nvSpPr>
        <p:spPr>
          <a:xfrm>
            <a:off x="609600" y="1295400"/>
            <a:ext cx="7924800" cy="654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a:t>Issue?</a:t>
            </a:r>
            <a:endParaRPr sz="3200"/>
          </a:p>
        </p:txBody>
      </p:sp>
      <p:pic>
        <p:nvPicPr>
          <p:cNvPr id="179" name="Google Shape;179;p29"/>
          <p:cNvPicPr preferRelativeResize="0">
            <a:picLocks noGrp="1"/>
          </p:cNvPicPr>
          <p:nvPr>
            <p:ph type="body" idx="2"/>
          </p:nvPr>
        </p:nvPicPr>
        <p:blipFill rotWithShape="1">
          <a:blip r:embed="rId3">
            <a:alphaModFix/>
          </a:blip>
          <a:srcRect l="2104"/>
          <a:stretch/>
        </p:blipFill>
        <p:spPr>
          <a:xfrm>
            <a:off x="609600" y="2057400"/>
            <a:ext cx="7924800" cy="4526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April 2015</a:t>
            </a:r>
            <a:endParaRPr/>
          </a:p>
        </p:txBody>
      </p:sp>
      <p:pic>
        <p:nvPicPr>
          <p:cNvPr id="185" name="Google Shape;185;p30"/>
          <p:cNvPicPr preferRelativeResize="0">
            <a:picLocks noGrp="1"/>
          </p:cNvPicPr>
          <p:nvPr>
            <p:ph type="body" idx="1"/>
          </p:nvPr>
        </p:nvPicPr>
        <p:blipFill rotWithShape="1">
          <a:blip r:embed="rId3">
            <a:alphaModFix/>
          </a:blip>
          <a:srcRect/>
          <a:stretch/>
        </p:blipFill>
        <p:spPr>
          <a:xfrm>
            <a:off x="152400" y="1447800"/>
            <a:ext cx="4419600" cy="4953000"/>
          </a:xfrm>
          <a:prstGeom prst="rect">
            <a:avLst/>
          </a:prstGeom>
          <a:noFill/>
          <a:ln>
            <a:noFill/>
          </a:ln>
        </p:spPr>
      </p:pic>
      <p:pic>
        <p:nvPicPr>
          <p:cNvPr id="186" name="Google Shape;186;p30"/>
          <p:cNvPicPr preferRelativeResize="0">
            <a:picLocks noGrp="1"/>
          </p:cNvPicPr>
          <p:nvPr>
            <p:ph type="body" idx="2"/>
          </p:nvPr>
        </p:nvPicPr>
        <p:blipFill rotWithShape="1">
          <a:blip r:embed="rId4">
            <a:alphaModFix/>
          </a:blip>
          <a:srcRect/>
          <a:stretch/>
        </p:blipFill>
        <p:spPr>
          <a:xfrm>
            <a:off x="4572000" y="1447800"/>
            <a:ext cx="4419600" cy="495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609600" y="304800"/>
            <a:ext cx="38247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Further</a:t>
            </a:r>
            <a:endParaRPr/>
          </a:p>
        </p:txBody>
      </p:sp>
      <p:sp>
        <p:nvSpPr>
          <p:cNvPr id="192" name="Google Shape;192;p31"/>
          <p:cNvSpPr txBox="1">
            <a:spLocks noGrp="1"/>
          </p:cNvSpPr>
          <p:nvPr>
            <p:ph type="body" idx="1"/>
          </p:nvPr>
        </p:nvSpPr>
        <p:spPr>
          <a:xfrm>
            <a:off x="231350" y="1295400"/>
            <a:ext cx="4527900" cy="5340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300" b="1" u="sng">
                <a:solidFill>
                  <a:schemeClr val="hlink"/>
                </a:solidFill>
                <a:hlinkClick r:id="rId3"/>
              </a:rPr>
              <a:t>Emily Beiler</a:t>
            </a:r>
            <a:r>
              <a:rPr lang="en-US" sz="2300"/>
              <a:t>:</a:t>
            </a:r>
            <a:endParaRPr sz="2300"/>
          </a:p>
          <a:p>
            <a:pPr marL="342900" lvl="0" indent="-363220" algn="l" rtl="0">
              <a:spcBef>
                <a:spcPts val="0"/>
              </a:spcBef>
              <a:spcAft>
                <a:spcPts val="0"/>
              </a:spcAft>
              <a:buClr>
                <a:srgbClr val="000000"/>
              </a:buClr>
              <a:buSzPts val="2000"/>
              <a:buChar char="●"/>
            </a:pPr>
            <a:r>
              <a:rPr lang="en-US" sz="2300"/>
              <a:t>This is Emily, the 21 year old with the smashed helmet. </a:t>
            </a:r>
            <a:endParaRPr sz="2300"/>
          </a:p>
          <a:p>
            <a:pPr marL="342900" lvl="0" indent="-363220" algn="l" rtl="0">
              <a:spcBef>
                <a:spcPts val="0"/>
              </a:spcBef>
              <a:spcAft>
                <a:spcPts val="0"/>
              </a:spcAft>
              <a:buClr>
                <a:srgbClr val="000000"/>
              </a:buClr>
              <a:buSzPts val="2000"/>
              <a:buChar char="●"/>
            </a:pPr>
            <a:r>
              <a:rPr lang="en-US" sz="2300"/>
              <a:t>Although most of it is right, the part about my dad administering CPR for an hour is erroneous. </a:t>
            </a:r>
            <a:endParaRPr sz="2300"/>
          </a:p>
          <a:p>
            <a:pPr marL="342900" lvl="0" indent="-363220" algn="l" rtl="0">
              <a:spcBef>
                <a:spcPts val="0"/>
              </a:spcBef>
              <a:spcAft>
                <a:spcPts val="0"/>
              </a:spcAft>
              <a:buClr>
                <a:srgbClr val="000000"/>
              </a:buClr>
              <a:buSzPts val="2000"/>
              <a:buChar char="●"/>
            </a:pPr>
            <a:r>
              <a:rPr lang="en-US" sz="2300"/>
              <a:t>It did take over an hour for EMTs to get me out of the woods and I was unconscious for most of it but my dad only performed CPR for about a minute until I began to breathe again. </a:t>
            </a:r>
            <a:endParaRPr sz="2300"/>
          </a:p>
          <a:p>
            <a:pPr marL="342900" lvl="0" indent="-363220" algn="l" rtl="0">
              <a:spcBef>
                <a:spcPts val="0"/>
              </a:spcBef>
              <a:spcAft>
                <a:spcPts val="0"/>
              </a:spcAft>
              <a:buClr>
                <a:srgbClr val="000000"/>
              </a:buClr>
              <a:buSzPts val="2000"/>
              <a:buChar char="●"/>
            </a:pPr>
            <a:r>
              <a:rPr lang="en-US" sz="2300"/>
              <a:t>I'm sure it felt like an hour to him. </a:t>
            </a:r>
            <a:endParaRPr sz="2300"/>
          </a:p>
        </p:txBody>
      </p:sp>
      <p:pic>
        <p:nvPicPr>
          <p:cNvPr id="193" name="Google Shape;193;p31"/>
          <p:cNvPicPr preferRelativeResize="0">
            <a:picLocks noGrp="1"/>
          </p:cNvPicPr>
          <p:nvPr>
            <p:ph type="body" idx="2"/>
          </p:nvPr>
        </p:nvPicPr>
        <p:blipFill rotWithShape="1">
          <a:blip r:embed="rId4">
            <a:alphaModFix/>
          </a:blip>
          <a:srcRect r="20992"/>
          <a:stretch/>
        </p:blipFill>
        <p:spPr>
          <a:xfrm>
            <a:off x="5585550" y="152400"/>
            <a:ext cx="2762100" cy="3352800"/>
          </a:xfrm>
          <a:prstGeom prst="rect">
            <a:avLst/>
          </a:prstGeom>
          <a:noFill/>
          <a:ln>
            <a:noFill/>
          </a:ln>
        </p:spPr>
      </p:pic>
      <p:sp>
        <p:nvSpPr>
          <p:cNvPr id="194" name="Google Shape;194;p31"/>
          <p:cNvSpPr txBox="1"/>
          <p:nvPr/>
        </p:nvSpPr>
        <p:spPr>
          <a:xfrm>
            <a:off x="4841925" y="3694700"/>
            <a:ext cx="4105500" cy="3001200"/>
          </a:xfrm>
          <a:prstGeom prst="rect">
            <a:avLst/>
          </a:prstGeom>
          <a:noFill/>
          <a:ln>
            <a:noFill/>
          </a:ln>
        </p:spPr>
        <p:txBody>
          <a:bodyPr spcFirstLastPara="1" wrap="square" lIns="91425" tIns="45700" rIns="91425" bIns="45700" anchor="t" anchorCtr="0">
            <a:noAutofit/>
          </a:bodyPr>
          <a:lstStyle/>
          <a:p>
            <a:pPr marL="342900" marR="0" lvl="0" indent="-361950" algn="l" rtl="0">
              <a:spcBef>
                <a:spcPts val="0"/>
              </a:spcBef>
              <a:spcAft>
                <a:spcPts val="0"/>
              </a:spcAft>
              <a:buClr>
                <a:schemeClr val="dk1"/>
              </a:buClr>
              <a:buSzPts val="2300"/>
              <a:buFont typeface="Calibri"/>
              <a:buChar char="•"/>
            </a:pPr>
            <a:r>
              <a:rPr lang="en-US" sz="2300" u="none">
                <a:solidFill>
                  <a:schemeClr val="dk1"/>
                </a:solidFill>
                <a:latin typeface="Calibri"/>
                <a:ea typeface="Calibri"/>
                <a:cs typeface="Calibri"/>
                <a:sym typeface="Calibri"/>
              </a:rPr>
              <a:t>This helmet no doubt saved my life or at least prevented permanent injury.</a:t>
            </a:r>
            <a:endParaRPr sz="2300">
              <a:latin typeface="Calibri"/>
              <a:ea typeface="Calibri"/>
              <a:cs typeface="Calibri"/>
              <a:sym typeface="Calibri"/>
            </a:endParaRPr>
          </a:p>
          <a:p>
            <a:pPr marL="342900" marR="0" lvl="0" indent="-361950" algn="l" rtl="0">
              <a:spcBef>
                <a:spcPts val="0"/>
              </a:spcBef>
              <a:spcAft>
                <a:spcPts val="0"/>
              </a:spcAft>
              <a:buClr>
                <a:schemeClr val="dk1"/>
              </a:buClr>
              <a:buSzPts val="2300"/>
              <a:buFont typeface="Calibri"/>
              <a:buChar char="•"/>
            </a:pPr>
            <a:r>
              <a:rPr lang="en-US" sz="2300" u="none">
                <a:solidFill>
                  <a:schemeClr val="dk1"/>
                </a:solidFill>
                <a:latin typeface="Calibri"/>
                <a:ea typeface="Calibri"/>
                <a:cs typeface="Calibri"/>
                <a:sym typeface="Calibri"/>
              </a:rPr>
              <a:t>I did have a fractured skull and a brain bleed but no bruising or cuts on my head. </a:t>
            </a:r>
            <a:endParaRPr sz="2300">
              <a:latin typeface="Calibri"/>
              <a:ea typeface="Calibri"/>
              <a:cs typeface="Calibri"/>
              <a:sym typeface="Calibri"/>
            </a:endParaRPr>
          </a:p>
          <a:p>
            <a:pPr marL="342900" marR="0" lvl="0" indent="-361950" algn="l" rtl="0">
              <a:spcBef>
                <a:spcPts val="0"/>
              </a:spcBef>
              <a:spcAft>
                <a:spcPts val="0"/>
              </a:spcAft>
              <a:buClr>
                <a:schemeClr val="dk1"/>
              </a:buClr>
              <a:buSzPts val="2300"/>
              <a:buFont typeface="Calibri"/>
              <a:buChar char="•"/>
            </a:pPr>
            <a:r>
              <a:rPr lang="en-US" sz="2300" u="none">
                <a:solidFill>
                  <a:schemeClr val="dk1"/>
                </a:solidFill>
                <a:latin typeface="Calibri"/>
                <a:ea typeface="Calibri"/>
                <a:cs typeface="Calibri"/>
                <a:sym typeface="Calibri"/>
              </a:rPr>
              <a:t>Even my doctors called it a miracle. </a:t>
            </a:r>
            <a:endParaRPr sz="2300" u="sng">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381000" y="304800"/>
            <a:ext cx="3962400" cy="10668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Service Life</a:t>
            </a:r>
            <a:endParaRPr/>
          </a:p>
        </p:txBody>
      </p:sp>
      <p:sp>
        <p:nvSpPr>
          <p:cNvPr id="200" name="Google Shape;200;p32"/>
          <p:cNvSpPr txBox="1">
            <a:spLocks noGrp="1"/>
          </p:cNvSpPr>
          <p:nvPr>
            <p:ph type="body" idx="1"/>
          </p:nvPr>
        </p:nvSpPr>
        <p:spPr>
          <a:xfrm>
            <a:off x="228600" y="1496825"/>
            <a:ext cx="4514100" cy="5123100"/>
          </a:xfrm>
          <a:prstGeom prst="rect">
            <a:avLst/>
          </a:prstGeom>
          <a:noFill/>
          <a:ln>
            <a:noFill/>
          </a:ln>
        </p:spPr>
        <p:txBody>
          <a:bodyPr spcFirstLastPara="1" wrap="square" lIns="91425" tIns="45700" rIns="91425" bIns="45700" anchor="ctr" anchorCtr="0">
            <a:noAutofit/>
          </a:bodyPr>
          <a:lstStyle/>
          <a:p>
            <a:pPr marL="342900" lvl="0" indent="-375920" algn="l" rtl="0">
              <a:spcBef>
                <a:spcPts val="0"/>
              </a:spcBef>
              <a:spcAft>
                <a:spcPts val="0"/>
              </a:spcAft>
              <a:buClr>
                <a:srgbClr val="000000"/>
              </a:buClr>
              <a:buSzPts val="2200"/>
              <a:buChar char="●"/>
            </a:pPr>
            <a:r>
              <a:rPr lang="en-US" sz="2500"/>
              <a:t>The V-Gard helmet was designed with high quality, wear-resistant materials but it WILL NOT last forever. </a:t>
            </a:r>
            <a:br>
              <a:rPr lang="en-US" sz="2500"/>
            </a:br>
            <a:r>
              <a:rPr lang="en-US" sz="1200"/>
              <a:t> </a:t>
            </a:r>
            <a:endParaRPr sz="1200"/>
          </a:p>
          <a:p>
            <a:pPr marL="342900" lvl="0" indent="-375920" algn="l" rtl="0">
              <a:spcBef>
                <a:spcPts val="0"/>
              </a:spcBef>
              <a:spcAft>
                <a:spcPts val="0"/>
              </a:spcAft>
              <a:buClr>
                <a:srgbClr val="000000"/>
              </a:buClr>
              <a:buSzPts val="2200"/>
              <a:buChar char="●"/>
            </a:pPr>
            <a:r>
              <a:rPr lang="en-US" sz="2500"/>
              <a:t>The protective properties of the helmet WILL be degraded by exposure to many common work environments, such as temperature extremes, chemical exposure, sunlight and normal daily wear and tear. </a:t>
            </a:r>
            <a:endParaRPr sz="2500"/>
          </a:p>
        </p:txBody>
      </p:sp>
      <p:sp>
        <p:nvSpPr>
          <p:cNvPr id="201" name="Google Shape;201;p32"/>
          <p:cNvSpPr txBox="1">
            <a:spLocks noGrp="1"/>
          </p:cNvSpPr>
          <p:nvPr>
            <p:ph type="body" idx="2"/>
          </p:nvPr>
        </p:nvSpPr>
        <p:spPr>
          <a:xfrm>
            <a:off x="4648475" y="152400"/>
            <a:ext cx="4343400" cy="1344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500"/>
              <a:t>MSA recommends the following replacement schedule:</a:t>
            </a:r>
            <a:endParaRPr sz="2500"/>
          </a:p>
        </p:txBody>
      </p:sp>
      <p:pic>
        <p:nvPicPr>
          <p:cNvPr id="202" name="Google Shape;202;p32"/>
          <p:cNvPicPr preferRelativeResize="0"/>
          <p:nvPr/>
        </p:nvPicPr>
        <p:blipFill rotWithShape="1">
          <a:blip r:embed="rId3">
            <a:alphaModFix/>
          </a:blip>
          <a:srcRect l="5477" t="6279" r="7155"/>
          <a:stretch/>
        </p:blipFill>
        <p:spPr>
          <a:xfrm>
            <a:off x="4993366" y="3860100"/>
            <a:ext cx="3922034" cy="2799975"/>
          </a:xfrm>
          <a:prstGeom prst="rect">
            <a:avLst/>
          </a:prstGeom>
          <a:noFill/>
          <a:ln>
            <a:noFill/>
          </a:ln>
        </p:spPr>
      </p:pic>
      <p:sp>
        <p:nvSpPr>
          <p:cNvPr id="203" name="Google Shape;203;p32"/>
          <p:cNvSpPr txBox="1">
            <a:spLocks noGrp="1"/>
          </p:cNvSpPr>
          <p:nvPr>
            <p:ph type="body" idx="2"/>
          </p:nvPr>
        </p:nvSpPr>
        <p:spPr>
          <a:xfrm>
            <a:off x="4993375" y="1371600"/>
            <a:ext cx="3921900" cy="2346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b="1"/>
              <a:t>Suspension</a:t>
            </a:r>
            <a:r>
              <a:rPr lang="en-US" sz="2500"/>
              <a:t>—replace after </a:t>
            </a:r>
            <a:br>
              <a:rPr lang="en-US" sz="2500"/>
            </a:br>
            <a:r>
              <a:rPr lang="en-US" sz="2500"/>
              <a:t>NO MORE THAN 12 months; </a:t>
            </a:r>
            <a:br>
              <a:rPr lang="en-US" sz="2500"/>
            </a:br>
            <a:r>
              <a:rPr lang="en-US" sz="1200"/>
              <a:t> </a:t>
            </a:r>
            <a:endParaRPr sz="1200"/>
          </a:p>
          <a:p>
            <a:pPr marL="0" lvl="0" indent="0" algn="l" rtl="0">
              <a:spcBef>
                <a:spcPts val="0"/>
              </a:spcBef>
              <a:spcAft>
                <a:spcPts val="0"/>
              </a:spcAft>
              <a:buNone/>
            </a:pPr>
            <a:r>
              <a:rPr lang="en-US" sz="2500" b="1"/>
              <a:t>Entire Helmet</a:t>
            </a:r>
            <a:r>
              <a:rPr lang="en-US" sz="2500"/>
              <a:t>—replace after NO MORE THAN 5 years.</a:t>
            </a:r>
            <a:endParaRPr sz="2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457200" y="304800"/>
            <a:ext cx="4794000" cy="10668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Stickers</a:t>
            </a:r>
            <a:endParaRPr/>
          </a:p>
        </p:txBody>
      </p:sp>
      <p:sp>
        <p:nvSpPr>
          <p:cNvPr id="210" name="Google Shape;210;p33"/>
          <p:cNvSpPr txBox="1">
            <a:spLocks noGrp="1"/>
          </p:cNvSpPr>
          <p:nvPr>
            <p:ph type="body" idx="1"/>
          </p:nvPr>
        </p:nvSpPr>
        <p:spPr>
          <a:xfrm>
            <a:off x="247875" y="1470750"/>
            <a:ext cx="5003400" cy="5208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MSA:</a:t>
            </a:r>
            <a:r>
              <a:rPr lang="en-US"/>
              <a:t> It is permissible to use pressure-sensitive, non-metallic stickers or tape with self-adhesive backing as long as they are placed no closer than ½” from the helmet’s edge. </a:t>
            </a:r>
            <a:endParaRPr/>
          </a:p>
        </p:txBody>
      </p:sp>
      <p:pic>
        <p:nvPicPr>
          <p:cNvPr id="211" name="Google Shape;211;p33"/>
          <p:cNvPicPr preferRelativeResize="0">
            <a:picLocks noGrp="1"/>
          </p:cNvPicPr>
          <p:nvPr>
            <p:ph type="body" idx="2"/>
          </p:nvPr>
        </p:nvPicPr>
        <p:blipFill rotWithShape="1">
          <a:blip r:embed="rId3">
            <a:alphaModFix/>
          </a:blip>
          <a:srcRect r="7381"/>
          <a:stretch/>
        </p:blipFill>
        <p:spPr>
          <a:xfrm>
            <a:off x="5494000" y="196475"/>
            <a:ext cx="3449700" cy="3275100"/>
          </a:xfrm>
          <a:prstGeom prst="rect">
            <a:avLst/>
          </a:prstGeom>
          <a:noFill/>
          <a:ln>
            <a:noFill/>
          </a:ln>
        </p:spPr>
      </p:pic>
      <p:pic>
        <p:nvPicPr>
          <p:cNvPr id="212" name="Google Shape;212;p33"/>
          <p:cNvPicPr preferRelativeResize="0"/>
          <p:nvPr/>
        </p:nvPicPr>
        <p:blipFill rotWithShape="1">
          <a:blip r:embed="rId4">
            <a:alphaModFix/>
          </a:blip>
          <a:srcRect l="23218"/>
          <a:stretch/>
        </p:blipFill>
        <p:spPr>
          <a:xfrm>
            <a:off x="5494025" y="3606725"/>
            <a:ext cx="3449700" cy="3072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Hearing Protection</a:t>
            </a:r>
            <a:endParaRPr/>
          </a:p>
        </p:txBody>
      </p:sp>
      <p:sp>
        <p:nvSpPr>
          <p:cNvPr id="218" name="Google Shape;218;p34"/>
          <p:cNvSpPr txBox="1">
            <a:spLocks noGrp="1"/>
          </p:cNvSpPr>
          <p:nvPr>
            <p:ph type="body" idx="1"/>
          </p:nvPr>
        </p:nvSpPr>
        <p:spPr>
          <a:xfrm>
            <a:off x="152400" y="1447800"/>
            <a:ext cx="5277600" cy="4526100"/>
          </a:xfrm>
          <a:prstGeom prst="rect">
            <a:avLst/>
          </a:prstGeom>
          <a:noFill/>
          <a:ln>
            <a:noFill/>
          </a:ln>
        </p:spPr>
        <p:txBody>
          <a:bodyPr spcFirstLastPara="1" wrap="square" lIns="91425" tIns="45700" rIns="91425" bIns="45700" anchor="ctr" anchorCtr="0">
            <a:noAutofit/>
          </a:bodyPr>
          <a:lstStyle/>
          <a:p>
            <a:pPr marL="342900" lvl="0" indent="-342900" algn="l" rtl="0">
              <a:spcBef>
                <a:spcPts val="0"/>
              </a:spcBef>
              <a:spcAft>
                <a:spcPts val="0"/>
              </a:spcAft>
              <a:buClr>
                <a:srgbClr val="000000"/>
              </a:buClr>
              <a:buSzPts val="2352"/>
              <a:buChar char="●"/>
            </a:pPr>
            <a:r>
              <a:rPr lang="en-US"/>
              <a:t>Wherever it is not feasible to reduce the noise levels or duration of exposure to those specified in Table D-2, Permissible Noise Exposures, in 1926.52, </a:t>
            </a:r>
            <a:r>
              <a:rPr lang="en-US" b="1"/>
              <a:t>ear protection devices</a:t>
            </a:r>
            <a:r>
              <a:rPr lang="en-US"/>
              <a:t> shall be provided and used.</a:t>
            </a:r>
            <a:endParaRPr/>
          </a:p>
          <a:p>
            <a:pPr marL="342900" lvl="0" indent="-342900" algn="l" rtl="0">
              <a:spcBef>
                <a:spcPts val="0"/>
              </a:spcBef>
              <a:spcAft>
                <a:spcPts val="0"/>
              </a:spcAft>
              <a:buClr>
                <a:srgbClr val="000000"/>
              </a:buClr>
              <a:buSzPts val="2352"/>
              <a:buChar char="●"/>
            </a:pPr>
            <a:r>
              <a:rPr lang="en-US"/>
              <a:t>A </a:t>
            </a:r>
            <a:r>
              <a:rPr lang="en-US" b="1"/>
              <a:t>hearing conservation program</a:t>
            </a:r>
            <a:r>
              <a:rPr lang="en-US"/>
              <a:t> becomes a requirement at exposures </a:t>
            </a:r>
            <a:r>
              <a:rPr lang="en-US" b="1"/>
              <a:t>&gt;</a:t>
            </a:r>
            <a:r>
              <a:rPr lang="en-US" b="1">
                <a:solidFill>
                  <a:srgbClr val="000000"/>
                </a:solidFill>
              </a:rPr>
              <a:t>90</a:t>
            </a:r>
            <a:r>
              <a:rPr lang="en-US" b="1"/>
              <a:t> dBA</a:t>
            </a:r>
            <a:r>
              <a:rPr lang="en-US"/>
              <a:t>.</a:t>
            </a:r>
            <a:endParaRPr/>
          </a:p>
        </p:txBody>
      </p:sp>
      <p:sp>
        <p:nvSpPr>
          <p:cNvPr id="219" name="Google Shape;219;p34"/>
          <p:cNvSpPr txBox="1"/>
          <p:nvPr/>
        </p:nvSpPr>
        <p:spPr>
          <a:xfrm>
            <a:off x="7467600" y="6289175"/>
            <a:ext cx="15939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101</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a</a:t>
            </a:r>
            <a:r>
              <a:rPr lang="en-US" sz="2200" b="1" u="none">
                <a:solidFill>
                  <a:schemeClr val="dk1"/>
                </a:solidFill>
                <a:latin typeface="Calibri"/>
                <a:ea typeface="Calibri"/>
                <a:cs typeface="Calibri"/>
                <a:sym typeface="Calibri"/>
              </a:rPr>
              <a:t>)</a:t>
            </a:r>
            <a:endParaRPr sz="2200" b="1">
              <a:latin typeface="Calibri"/>
              <a:ea typeface="Calibri"/>
              <a:cs typeface="Calibri"/>
              <a:sym typeface="Calibri"/>
            </a:endParaRPr>
          </a:p>
        </p:txBody>
      </p:sp>
      <p:pic>
        <p:nvPicPr>
          <p:cNvPr id="220" name="Google Shape;220;p34"/>
          <p:cNvPicPr preferRelativeResize="0"/>
          <p:nvPr/>
        </p:nvPicPr>
        <p:blipFill rotWithShape="1">
          <a:blip r:embed="rId3">
            <a:alphaModFix/>
          </a:blip>
          <a:srcRect l="25555" r="18888"/>
          <a:stretch/>
        </p:blipFill>
        <p:spPr>
          <a:xfrm>
            <a:off x="5506225" y="1676400"/>
            <a:ext cx="3457825" cy="40674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5"/>
          <p:cNvPicPr preferRelativeResize="0">
            <a:picLocks noGrp="1"/>
          </p:cNvPicPr>
          <p:nvPr>
            <p:ph type="body" idx="1"/>
          </p:nvPr>
        </p:nvPicPr>
        <p:blipFill rotWithShape="1">
          <a:blip r:embed="rId3">
            <a:alphaModFix/>
          </a:blip>
          <a:srcRect/>
          <a:stretch/>
        </p:blipFill>
        <p:spPr>
          <a:xfrm>
            <a:off x="1892400" y="1447800"/>
            <a:ext cx="5359200" cy="5109300"/>
          </a:xfrm>
          <a:prstGeom prst="rect">
            <a:avLst/>
          </a:prstGeom>
          <a:noFill/>
          <a:ln>
            <a:noFill/>
          </a:ln>
        </p:spPr>
      </p:pic>
      <p:sp>
        <p:nvSpPr>
          <p:cNvPr id="226" name="Google Shape;226;p35"/>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Hearing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609600" y="304800"/>
            <a:ext cx="7924800" cy="9309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1926.95(a)</a:t>
            </a:r>
            <a:r>
              <a:rPr lang="en-US"/>
              <a:t> </a:t>
            </a:r>
            <a:endParaRPr/>
          </a:p>
        </p:txBody>
      </p:sp>
      <p:sp>
        <p:nvSpPr>
          <p:cNvPr id="95" name="Google Shape;95;p19"/>
          <p:cNvSpPr txBox="1">
            <a:spLocks noGrp="1"/>
          </p:cNvSpPr>
          <p:nvPr>
            <p:ph type="body" idx="1"/>
          </p:nvPr>
        </p:nvSpPr>
        <p:spPr>
          <a:xfrm>
            <a:off x="251550" y="5073275"/>
            <a:ext cx="8640900" cy="1586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Calibri"/>
                <a:ea typeface="Calibri"/>
                <a:cs typeface="Calibri"/>
                <a:sym typeface="Calibri"/>
              </a:rPr>
              <a:t>Protective equipment shall be provided, used, and maintained in a sanitary and reliable condition for hazards.</a:t>
            </a:r>
            <a:endParaRPr sz="3600"/>
          </a:p>
        </p:txBody>
      </p:sp>
      <p:pic>
        <p:nvPicPr>
          <p:cNvPr id="96" name="Google Shape;96;p19"/>
          <p:cNvPicPr preferRelativeResize="0"/>
          <p:nvPr/>
        </p:nvPicPr>
        <p:blipFill rotWithShape="1">
          <a:blip r:embed="rId3">
            <a:alphaModFix/>
          </a:blip>
          <a:srcRect b="4131"/>
          <a:stretch/>
        </p:blipFill>
        <p:spPr>
          <a:xfrm>
            <a:off x="152400" y="1388100"/>
            <a:ext cx="5091051" cy="3532775"/>
          </a:xfrm>
          <a:prstGeom prst="rect">
            <a:avLst/>
          </a:prstGeom>
          <a:noFill/>
          <a:ln>
            <a:noFill/>
          </a:ln>
        </p:spPr>
      </p:pic>
      <p:pic>
        <p:nvPicPr>
          <p:cNvPr id="97" name="Google Shape;97;p19"/>
          <p:cNvPicPr preferRelativeResize="0"/>
          <p:nvPr/>
        </p:nvPicPr>
        <p:blipFill>
          <a:blip r:embed="rId4">
            <a:alphaModFix/>
          </a:blip>
          <a:stretch>
            <a:fillRect/>
          </a:stretch>
        </p:blipFill>
        <p:spPr>
          <a:xfrm>
            <a:off x="5413893" y="1388100"/>
            <a:ext cx="3524616" cy="3532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txBox="1">
            <a:spLocks noGrp="1"/>
          </p:cNvSpPr>
          <p:nvPr>
            <p:ph type="body" idx="1"/>
          </p:nvPr>
        </p:nvSpPr>
        <p:spPr>
          <a:xfrm>
            <a:off x="152400" y="4402525"/>
            <a:ext cx="4487400" cy="2287500"/>
          </a:xfrm>
          <a:prstGeom prst="rect">
            <a:avLst/>
          </a:prstGeom>
          <a:noFill/>
          <a:ln>
            <a:noFill/>
          </a:ln>
        </p:spPr>
        <p:txBody>
          <a:bodyPr spcFirstLastPara="1" wrap="square" lIns="90475" tIns="44450" rIns="90475" bIns="44450" anchor="t" anchorCtr="0">
            <a:noAutofit/>
          </a:bodyPr>
          <a:lstStyle/>
          <a:p>
            <a:pPr marL="342900" lvl="0" indent="-342900" algn="l" rtl="0">
              <a:spcBef>
                <a:spcPts val="0"/>
              </a:spcBef>
              <a:spcAft>
                <a:spcPts val="0"/>
              </a:spcAft>
              <a:buSzPts val="1680"/>
              <a:buFont typeface="Noto Sans Symbols"/>
              <a:buNone/>
            </a:pPr>
            <a:r>
              <a:rPr lang="en-US" sz="2600" b="1"/>
              <a:t>Reusable ear plugs:</a:t>
            </a:r>
            <a:endParaRPr sz="2600" b="1"/>
          </a:p>
          <a:p>
            <a:pPr marL="457200" lvl="0" indent="-368300" algn="l" rtl="0">
              <a:spcBef>
                <a:spcPts val="0"/>
              </a:spcBef>
              <a:spcAft>
                <a:spcPts val="0"/>
              </a:spcAft>
              <a:buClr>
                <a:srgbClr val="000000"/>
              </a:buClr>
              <a:buSzPts val="2200"/>
              <a:buChar char="●"/>
            </a:pPr>
            <a:r>
              <a:rPr lang="en-US" sz="2600"/>
              <a:t>regular and careful washing</a:t>
            </a:r>
            <a:endParaRPr sz="2600"/>
          </a:p>
          <a:p>
            <a:pPr marL="457200" lvl="0" indent="-368300" algn="l" rtl="0">
              <a:spcBef>
                <a:spcPts val="0"/>
              </a:spcBef>
              <a:spcAft>
                <a:spcPts val="0"/>
              </a:spcAft>
              <a:buClr>
                <a:srgbClr val="000000"/>
              </a:buClr>
              <a:buSzPts val="2200"/>
              <a:buChar char="●"/>
            </a:pPr>
            <a:r>
              <a:rPr lang="en-US" sz="2600"/>
              <a:t>fitted by a trained person</a:t>
            </a:r>
            <a:endParaRPr sz="2600"/>
          </a:p>
          <a:p>
            <a:pPr marL="457200" lvl="0" indent="-368300" algn="l" rtl="0">
              <a:spcBef>
                <a:spcPts val="0"/>
              </a:spcBef>
              <a:spcAft>
                <a:spcPts val="0"/>
              </a:spcAft>
              <a:buClr>
                <a:srgbClr val="000000"/>
              </a:buClr>
              <a:buSzPts val="2200"/>
              <a:buChar char="●"/>
            </a:pPr>
            <a:r>
              <a:rPr lang="en-US" sz="2600"/>
              <a:t>must be good fit</a:t>
            </a:r>
            <a:endParaRPr sz="2600"/>
          </a:p>
          <a:p>
            <a:pPr marL="457200" lvl="0" indent="-368300" algn="l" rtl="0">
              <a:spcBef>
                <a:spcPts val="0"/>
              </a:spcBef>
              <a:spcAft>
                <a:spcPts val="0"/>
              </a:spcAft>
              <a:buClr>
                <a:srgbClr val="000000"/>
              </a:buClr>
              <a:buSzPts val="2200"/>
              <a:buChar char="●"/>
            </a:pPr>
            <a:r>
              <a:rPr lang="en-US" sz="2600"/>
              <a:t>dust may irritate</a:t>
            </a:r>
            <a:endParaRPr sz="2600"/>
          </a:p>
        </p:txBody>
      </p:sp>
      <p:sp>
        <p:nvSpPr>
          <p:cNvPr id="232" name="Google Shape;232;p36"/>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Ear Protection</a:t>
            </a:r>
            <a:endParaRPr/>
          </a:p>
        </p:txBody>
      </p:sp>
      <p:pic>
        <p:nvPicPr>
          <p:cNvPr id="233" name="Google Shape;233;p36"/>
          <p:cNvPicPr preferRelativeResize="0"/>
          <p:nvPr/>
        </p:nvPicPr>
        <p:blipFill>
          <a:blip r:embed="rId3">
            <a:alphaModFix/>
          </a:blip>
          <a:stretch>
            <a:fillRect/>
          </a:stretch>
        </p:blipFill>
        <p:spPr>
          <a:xfrm flipH="1">
            <a:off x="602275" y="1295400"/>
            <a:ext cx="1986800" cy="2998943"/>
          </a:xfrm>
          <a:prstGeom prst="rect">
            <a:avLst/>
          </a:prstGeom>
          <a:noFill/>
          <a:ln>
            <a:noFill/>
          </a:ln>
        </p:spPr>
      </p:pic>
      <p:pic>
        <p:nvPicPr>
          <p:cNvPr id="234" name="Google Shape;234;p36"/>
          <p:cNvPicPr preferRelativeResize="0"/>
          <p:nvPr/>
        </p:nvPicPr>
        <p:blipFill rotWithShape="1">
          <a:blip r:embed="rId4">
            <a:alphaModFix/>
          </a:blip>
          <a:srcRect t="11314" r="53292" b="7464"/>
          <a:stretch/>
        </p:blipFill>
        <p:spPr>
          <a:xfrm>
            <a:off x="6467700" y="1295400"/>
            <a:ext cx="1986800" cy="3105686"/>
          </a:xfrm>
          <a:prstGeom prst="rect">
            <a:avLst/>
          </a:prstGeom>
          <a:noFill/>
          <a:ln>
            <a:noFill/>
          </a:ln>
        </p:spPr>
      </p:pic>
      <p:sp>
        <p:nvSpPr>
          <p:cNvPr id="235" name="Google Shape;235;p36"/>
          <p:cNvSpPr txBox="1">
            <a:spLocks noGrp="1"/>
          </p:cNvSpPr>
          <p:nvPr>
            <p:ph type="body" idx="1"/>
          </p:nvPr>
        </p:nvSpPr>
        <p:spPr>
          <a:xfrm>
            <a:off x="5569025" y="4478350"/>
            <a:ext cx="3371400" cy="22116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r>
              <a:rPr lang="en-US" sz="2600" b="1"/>
              <a:t>Ear defenders:</a:t>
            </a:r>
            <a:endParaRPr sz="2600" b="1"/>
          </a:p>
          <a:p>
            <a:pPr marL="457200" lvl="0" indent="-368300" algn="l" rtl="0">
              <a:spcBef>
                <a:spcPts val="0"/>
              </a:spcBef>
              <a:spcAft>
                <a:spcPts val="0"/>
              </a:spcAft>
              <a:buClr>
                <a:srgbClr val="000000"/>
              </a:buClr>
              <a:buSzPts val="2200"/>
              <a:buChar char="●"/>
            </a:pPr>
            <a:r>
              <a:rPr lang="en-US" sz="2600"/>
              <a:t>well designed</a:t>
            </a:r>
            <a:endParaRPr sz="2600"/>
          </a:p>
          <a:p>
            <a:pPr marL="457200" lvl="0" indent="-368300" algn="l" rtl="0">
              <a:spcBef>
                <a:spcPts val="0"/>
              </a:spcBef>
              <a:spcAft>
                <a:spcPts val="0"/>
              </a:spcAft>
              <a:buClr>
                <a:srgbClr val="000000"/>
              </a:buClr>
              <a:buSzPts val="2200"/>
              <a:buChar char="●"/>
            </a:pPr>
            <a:r>
              <a:rPr lang="en-US" sz="2600"/>
              <a:t>well made</a:t>
            </a:r>
            <a:endParaRPr sz="2600"/>
          </a:p>
          <a:p>
            <a:pPr marL="457200" lvl="0" indent="-368300" algn="l" rtl="0">
              <a:spcBef>
                <a:spcPts val="0"/>
              </a:spcBef>
              <a:spcAft>
                <a:spcPts val="0"/>
              </a:spcAft>
              <a:buClr>
                <a:srgbClr val="000000"/>
              </a:buClr>
              <a:buSzPts val="2200"/>
              <a:buChar char="●"/>
            </a:pPr>
            <a:r>
              <a:rPr lang="en-US" sz="2600"/>
              <a:t>must be good fit</a:t>
            </a:r>
            <a:endParaRPr sz="2600"/>
          </a:p>
        </p:txBody>
      </p:sp>
      <p:pic>
        <p:nvPicPr>
          <p:cNvPr id="236" name="Google Shape;236;p36"/>
          <p:cNvPicPr preferRelativeResize="0"/>
          <p:nvPr/>
        </p:nvPicPr>
        <p:blipFill rotWithShape="1">
          <a:blip r:embed="rId5">
            <a:alphaModFix/>
          </a:blip>
          <a:srcRect b="6270"/>
          <a:stretch/>
        </p:blipFill>
        <p:spPr>
          <a:xfrm>
            <a:off x="4272825" y="2433750"/>
            <a:ext cx="2119725" cy="1986800"/>
          </a:xfrm>
          <a:prstGeom prst="rect">
            <a:avLst/>
          </a:prstGeom>
          <a:noFill/>
          <a:ln>
            <a:noFill/>
          </a:ln>
        </p:spPr>
      </p:pic>
      <p:pic>
        <p:nvPicPr>
          <p:cNvPr id="237" name="Google Shape;237;p36"/>
          <p:cNvPicPr preferRelativeResize="0"/>
          <p:nvPr/>
        </p:nvPicPr>
        <p:blipFill rotWithShape="1">
          <a:blip r:embed="rId6">
            <a:alphaModFix/>
          </a:blip>
          <a:srcRect l="8953" r="10602"/>
          <a:stretch/>
        </p:blipFill>
        <p:spPr>
          <a:xfrm>
            <a:off x="2731850" y="1295400"/>
            <a:ext cx="1779097" cy="2211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7"/>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1926.102(a)(1)</a:t>
            </a:r>
            <a:r>
              <a:rPr lang="en-US"/>
              <a:t> </a:t>
            </a:r>
            <a:endParaRPr/>
          </a:p>
        </p:txBody>
      </p:sp>
      <p:sp>
        <p:nvSpPr>
          <p:cNvPr id="243" name="Google Shape;243;p37"/>
          <p:cNvSpPr txBox="1">
            <a:spLocks noGrp="1"/>
          </p:cNvSpPr>
          <p:nvPr>
            <p:ph type="body" idx="1"/>
          </p:nvPr>
        </p:nvSpPr>
        <p:spPr>
          <a:xfrm>
            <a:off x="214825" y="1600200"/>
            <a:ext cx="4357200" cy="4782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alibri"/>
                <a:ea typeface="Calibri"/>
                <a:cs typeface="Calibri"/>
                <a:sym typeface="Calibri"/>
              </a:rPr>
              <a:t>The employer shall ensure that each affected employee uses appropriate </a:t>
            </a:r>
            <a:r>
              <a:rPr lang="en-US" b="1"/>
              <a:t>eye or face protection</a:t>
            </a:r>
            <a:r>
              <a:rPr lang="en-US">
                <a:latin typeface="Calibri"/>
                <a:ea typeface="Calibri"/>
                <a:cs typeface="Calibri"/>
                <a:sym typeface="Calibri"/>
              </a:rPr>
              <a:t> when exposed to eye or face hazards from flying particles, molten metal, liquid chemicals, acids or caustic liquids, chemical gases or vapors, or potentially injurious light radiation.</a:t>
            </a:r>
            <a:endParaRPr/>
          </a:p>
        </p:txBody>
      </p:sp>
      <p:pic>
        <p:nvPicPr>
          <p:cNvPr id="244" name="Google Shape;244;p37"/>
          <p:cNvPicPr preferRelativeResize="0">
            <a:picLocks noGrp="1"/>
          </p:cNvPicPr>
          <p:nvPr>
            <p:ph type="body" idx="2"/>
          </p:nvPr>
        </p:nvPicPr>
        <p:blipFill rotWithShape="1">
          <a:blip r:embed="rId3">
            <a:alphaModFix/>
          </a:blip>
          <a:srcRect/>
          <a:stretch/>
        </p:blipFill>
        <p:spPr>
          <a:xfrm>
            <a:off x="4648225" y="1600200"/>
            <a:ext cx="4267200" cy="4782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8"/>
          <p:cNvSpPr txBox="1">
            <a:spLocks noGrp="1"/>
          </p:cNvSpPr>
          <p:nvPr>
            <p:ph type="body" idx="1"/>
          </p:nvPr>
        </p:nvSpPr>
        <p:spPr>
          <a:xfrm>
            <a:off x="280925" y="1676400"/>
            <a:ext cx="4858500" cy="4526100"/>
          </a:xfrm>
          <a:prstGeom prst="rect">
            <a:avLst/>
          </a:prstGeom>
          <a:noFill/>
          <a:ln>
            <a:noFill/>
          </a:ln>
        </p:spPr>
        <p:txBody>
          <a:bodyPr spcFirstLastPara="1" wrap="square" lIns="91425" tIns="45700" rIns="91425" bIns="45700" anchor="ctr" anchorCtr="0">
            <a:noAutofit/>
          </a:bodyPr>
          <a:lstStyle/>
          <a:p>
            <a:pPr marL="457200" lvl="0" indent="-368300" algn="l" rtl="0">
              <a:spcBef>
                <a:spcPts val="0"/>
              </a:spcBef>
              <a:spcAft>
                <a:spcPts val="0"/>
              </a:spcAft>
              <a:buClr>
                <a:srgbClr val="000000"/>
              </a:buClr>
              <a:buSzPts val="2200"/>
              <a:buChar char="●"/>
            </a:pPr>
            <a:r>
              <a:rPr lang="en-US" sz="2500"/>
              <a:t>May 3, 2012</a:t>
            </a:r>
            <a:endParaRPr sz="2500"/>
          </a:p>
          <a:p>
            <a:pPr marL="457200" lvl="0" indent="-368300" algn="l" rtl="0">
              <a:spcBef>
                <a:spcPts val="0"/>
              </a:spcBef>
              <a:spcAft>
                <a:spcPts val="0"/>
              </a:spcAft>
              <a:buClr>
                <a:srgbClr val="000000"/>
              </a:buClr>
              <a:buSzPts val="2200"/>
              <a:buChar char="●"/>
            </a:pPr>
            <a:r>
              <a:rPr lang="en-US" sz="2500"/>
              <a:t>Employee was using a 5" Makita Grinder to cut a slab of marble. </a:t>
            </a:r>
            <a:endParaRPr sz="2500"/>
          </a:p>
          <a:p>
            <a:pPr marL="457200" lvl="0" indent="-368300" algn="l" rtl="0">
              <a:spcBef>
                <a:spcPts val="0"/>
              </a:spcBef>
              <a:spcAft>
                <a:spcPts val="0"/>
              </a:spcAft>
              <a:buClr>
                <a:srgbClr val="000000"/>
              </a:buClr>
              <a:buSzPts val="2200"/>
              <a:buChar char="●"/>
            </a:pPr>
            <a:r>
              <a:rPr lang="en-US" sz="2500"/>
              <a:t>The cutting blade broke and the broken pieces seriously injured Employee's left eye and face. </a:t>
            </a:r>
            <a:endParaRPr sz="2500"/>
          </a:p>
          <a:p>
            <a:pPr marL="457200" lvl="0" indent="-368300" algn="l" rtl="0">
              <a:spcBef>
                <a:spcPts val="0"/>
              </a:spcBef>
              <a:spcAft>
                <a:spcPts val="0"/>
              </a:spcAft>
              <a:buClr>
                <a:srgbClr val="000000"/>
              </a:buClr>
              <a:buSzPts val="2200"/>
              <a:buChar char="●"/>
            </a:pPr>
            <a:r>
              <a:rPr lang="en-US" sz="2500"/>
              <a:t>Employee #1 had used </a:t>
            </a:r>
            <a:r>
              <a:rPr lang="en-US" sz="2500" b="1"/>
              <a:t>no safety guard</a:t>
            </a:r>
            <a:r>
              <a:rPr lang="en-US" sz="2500"/>
              <a:t>. </a:t>
            </a:r>
            <a:endParaRPr sz="2500"/>
          </a:p>
          <a:p>
            <a:pPr marL="457200" lvl="0" indent="-368300" algn="l" rtl="0">
              <a:spcBef>
                <a:spcPts val="0"/>
              </a:spcBef>
              <a:spcAft>
                <a:spcPts val="0"/>
              </a:spcAft>
              <a:buClr>
                <a:srgbClr val="000000"/>
              </a:buClr>
              <a:buSzPts val="2200"/>
              <a:buChar char="●"/>
            </a:pPr>
            <a:r>
              <a:rPr lang="en-US" sz="2500"/>
              <a:t>Employee #1 was </a:t>
            </a:r>
            <a:r>
              <a:rPr lang="en-US" sz="2500" b="1"/>
              <a:t>not provided</a:t>
            </a:r>
            <a:r>
              <a:rPr lang="en-US" sz="2500"/>
              <a:t> </a:t>
            </a:r>
            <a:r>
              <a:rPr lang="en-US" sz="2500" b="1"/>
              <a:t>personal protection equipment</a:t>
            </a:r>
            <a:r>
              <a:rPr lang="en-US" sz="2500"/>
              <a:t> such as goggles or face shield.</a:t>
            </a:r>
            <a:endParaRPr sz="2500"/>
          </a:p>
        </p:txBody>
      </p:sp>
      <p:pic>
        <p:nvPicPr>
          <p:cNvPr id="250" name="Google Shape;250;p38"/>
          <p:cNvPicPr preferRelativeResize="0">
            <a:picLocks noGrp="1"/>
          </p:cNvPicPr>
          <p:nvPr>
            <p:ph type="body" idx="2"/>
          </p:nvPr>
        </p:nvPicPr>
        <p:blipFill rotWithShape="1">
          <a:blip r:embed="rId3">
            <a:alphaModFix/>
          </a:blip>
          <a:srcRect r="11000"/>
          <a:stretch/>
        </p:blipFill>
        <p:spPr>
          <a:xfrm>
            <a:off x="5334000" y="1676400"/>
            <a:ext cx="3594300" cy="4526100"/>
          </a:xfrm>
          <a:prstGeom prst="rect">
            <a:avLst/>
          </a:prstGeom>
          <a:noFill/>
          <a:ln>
            <a:noFill/>
          </a:ln>
        </p:spPr>
      </p:pic>
      <p:sp>
        <p:nvSpPr>
          <p:cNvPr id="251" name="Google Shape;251;p38"/>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Eye Protection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9"/>
          <p:cNvSpPr txBox="1">
            <a:spLocks noGrp="1"/>
          </p:cNvSpPr>
          <p:nvPr>
            <p:ph type="body" idx="1"/>
          </p:nvPr>
        </p:nvSpPr>
        <p:spPr>
          <a:xfrm>
            <a:off x="219000" y="4554000"/>
            <a:ext cx="8688000" cy="195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Employees whose vision requires the use of </a:t>
            </a:r>
            <a:r>
              <a:rPr lang="en-US" b="1"/>
              <a:t>corrective lenses</a:t>
            </a:r>
            <a:r>
              <a:rPr lang="en-US"/>
              <a:t> in spectacles, when required by this regulation to wear </a:t>
            </a:r>
            <a:r>
              <a:rPr lang="en-US" b="1"/>
              <a:t>eye protection</a:t>
            </a:r>
            <a:r>
              <a:rPr lang="en-US"/>
              <a:t>, shall be protected by goggles or spectacles.</a:t>
            </a:r>
            <a:endParaRPr/>
          </a:p>
        </p:txBody>
      </p:sp>
      <p:sp>
        <p:nvSpPr>
          <p:cNvPr id="257" name="Google Shape;257;p39"/>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Eye and Face Protection</a:t>
            </a:r>
            <a:endParaRPr/>
          </a:p>
        </p:txBody>
      </p:sp>
      <p:sp>
        <p:nvSpPr>
          <p:cNvPr id="258" name="Google Shape;258;p39"/>
          <p:cNvSpPr txBox="1"/>
          <p:nvPr/>
        </p:nvSpPr>
        <p:spPr>
          <a:xfrm>
            <a:off x="7122400" y="6289175"/>
            <a:ext cx="19389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102</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a</a:t>
            </a:r>
            <a:r>
              <a:rPr lang="en-US" sz="2200" b="1" u="none">
                <a:solidFill>
                  <a:schemeClr val="dk1"/>
                </a:solidFill>
                <a:latin typeface="Calibri"/>
                <a:ea typeface="Calibri"/>
                <a:cs typeface="Calibri"/>
                <a:sym typeface="Calibri"/>
              </a:rPr>
              <a:t>)(3)</a:t>
            </a:r>
            <a:endParaRPr sz="2200" b="1">
              <a:latin typeface="Calibri"/>
              <a:ea typeface="Calibri"/>
              <a:cs typeface="Calibri"/>
              <a:sym typeface="Calibri"/>
            </a:endParaRPr>
          </a:p>
        </p:txBody>
      </p:sp>
      <p:pic>
        <p:nvPicPr>
          <p:cNvPr id="259" name="Google Shape;259;p39"/>
          <p:cNvPicPr preferRelativeResize="0"/>
          <p:nvPr/>
        </p:nvPicPr>
        <p:blipFill rotWithShape="1">
          <a:blip r:embed="rId3">
            <a:alphaModFix/>
          </a:blip>
          <a:srcRect t="22594" r="33333"/>
          <a:stretch/>
        </p:blipFill>
        <p:spPr>
          <a:xfrm>
            <a:off x="152400" y="1447800"/>
            <a:ext cx="4238234" cy="3106201"/>
          </a:xfrm>
          <a:prstGeom prst="rect">
            <a:avLst/>
          </a:prstGeom>
          <a:noFill/>
          <a:ln>
            <a:noFill/>
          </a:ln>
        </p:spPr>
      </p:pic>
      <p:pic>
        <p:nvPicPr>
          <p:cNvPr id="260" name="Google Shape;260;p39"/>
          <p:cNvPicPr preferRelativeResize="0"/>
          <p:nvPr/>
        </p:nvPicPr>
        <p:blipFill rotWithShape="1">
          <a:blip r:embed="rId4">
            <a:alphaModFix/>
          </a:blip>
          <a:srcRect l="3228" r="1241"/>
          <a:stretch/>
        </p:blipFill>
        <p:spPr>
          <a:xfrm>
            <a:off x="4540775" y="1447800"/>
            <a:ext cx="4450825" cy="3106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0"/>
          <p:cNvSpPr txBox="1">
            <a:spLocks noGrp="1"/>
          </p:cNvSpPr>
          <p:nvPr>
            <p:ph type="body" idx="1"/>
          </p:nvPr>
        </p:nvSpPr>
        <p:spPr>
          <a:xfrm>
            <a:off x="219000" y="1388125"/>
            <a:ext cx="5416200" cy="5119200"/>
          </a:xfrm>
          <a:prstGeom prst="rect">
            <a:avLst/>
          </a:prstGeom>
          <a:noFill/>
          <a:ln>
            <a:noFill/>
          </a:ln>
        </p:spPr>
        <p:txBody>
          <a:bodyPr spcFirstLastPara="1" wrap="square" lIns="91425" tIns="45700" rIns="91425" bIns="45700" anchor="ctr" anchorCtr="0">
            <a:noAutofit/>
          </a:bodyPr>
          <a:lstStyle/>
          <a:p>
            <a:pPr marL="457200" lvl="0" indent="-355600" algn="l" rtl="0">
              <a:spcBef>
                <a:spcPts val="0"/>
              </a:spcBef>
              <a:spcAft>
                <a:spcPts val="0"/>
              </a:spcAft>
              <a:buClr>
                <a:srgbClr val="000000"/>
              </a:buClr>
              <a:buSzPts val="2000"/>
              <a:buChar char="●"/>
            </a:pPr>
            <a:r>
              <a:rPr lang="en-US"/>
              <a:t>Spectacles whose protective lenses </a:t>
            </a:r>
            <a:r>
              <a:rPr lang="en-US" b="1"/>
              <a:t>provide</a:t>
            </a:r>
            <a:r>
              <a:rPr lang="en-US"/>
              <a:t> optical correction</a:t>
            </a:r>
            <a:endParaRPr/>
          </a:p>
          <a:p>
            <a:pPr marL="0" lvl="0" indent="0" algn="l" rtl="0">
              <a:spcBef>
                <a:spcPts val="0"/>
              </a:spcBef>
              <a:spcAft>
                <a:spcPts val="0"/>
              </a:spcAft>
              <a:buNone/>
            </a:pPr>
            <a:endParaRPr/>
          </a:p>
          <a:p>
            <a:pPr marL="457200" lvl="0" indent="-355600" algn="l" rtl="0">
              <a:spcBef>
                <a:spcPts val="0"/>
              </a:spcBef>
              <a:spcAft>
                <a:spcPts val="0"/>
              </a:spcAft>
              <a:buClr>
                <a:srgbClr val="000000"/>
              </a:buClr>
              <a:buSzPts val="2000"/>
              <a:buChar char="●"/>
            </a:pPr>
            <a:r>
              <a:rPr lang="en-US"/>
              <a:t>Goggles that can be </a:t>
            </a:r>
            <a:r>
              <a:rPr lang="en-US" b="1"/>
              <a:t>worn over</a:t>
            </a:r>
            <a:r>
              <a:rPr lang="en-US"/>
              <a:t> corrective spectacles without disturbing the adjustment of the spectacles</a:t>
            </a:r>
            <a:endParaRPr/>
          </a:p>
          <a:p>
            <a:pPr marL="0" lvl="0" indent="0" algn="l" rtl="0">
              <a:spcBef>
                <a:spcPts val="0"/>
              </a:spcBef>
              <a:spcAft>
                <a:spcPts val="0"/>
              </a:spcAft>
              <a:buNone/>
            </a:pPr>
            <a:endParaRPr/>
          </a:p>
          <a:p>
            <a:pPr marL="457200" lvl="0" indent="-355600" algn="l" rtl="0">
              <a:spcBef>
                <a:spcPts val="0"/>
              </a:spcBef>
              <a:spcAft>
                <a:spcPts val="0"/>
              </a:spcAft>
              <a:buClr>
                <a:srgbClr val="000000"/>
              </a:buClr>
              <a:buSzPts val="2000"/>
              <a:buChar char="●"/>
            </a:pPr>
            <a:r>
              <a:rPr lang="en-US"/>
              <a:t>Goggles that </a:t>
            </a:r>
            <a:r>
              <a:rPr lang="en-US" b="1"/>
              <a:t>incorporate</a:t>
            </a:r>
            <a:r>
              <a:rPr lang="en-US"/>
              <a:t> corrective lenses mounted behind the protective lenses</a:t>
            </a:r>
            <a:endParaRPr/>
          </a:p>
        </p:txBody>
      </p:sp>
      <p:sp>
        <p:nvSpPr>
          <p:cNvPr id="266" name="Google Shape;266;p40"/>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Eye and Face Protection</a:t>
            </a:r>
            <a:endParaRPr/>
          </a:p>
        </p:txBody>
      </p:sp>
      <p:sp>
        <p:nvSpPr>
          <p:cNvPr id="267" name="Google Shape;267;p40"/>
          <p:cNvSpPr txBox="1"/>
          <p:nvPr/>
        </p:nvSpPr>
        <p:spPr>
          <a:xfrm>
            <a:off x="7122400" y="6289175"/>
            <a:ext cx="19389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102</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a</a:t>
            </a:r>
            <a:r>
              <a:rPr lang="en-US" sz="2200" b="1" u="none">
                <a:solidFill>
                  <a:schemeClr val="dk1"/>
                </a:solidFill>
                <a:latin typeface="Calibri"/>
                <a:ea typeface="Calibri"/>
                <a:cs typeface="Calibri"/>
                <a:sym typeface="Calibri"/>
              </a:rPr>
              <a:t>)(3)</a:t>
            </a:r>
            <a:endParaRPr sz="2200" b="1">
              <a:latin typeface="Calibri"/>
              <a:ea typeface="Calibri"/>
              <a:cs typeface="Calibri"/>
              <a:sym typeface="Calibri"/>
            </a:endParaRPr>
          </a:p>
        </p:txBody>
      </p:sp>
      <p:pic>
        <p:nvPicPr>
          <p:cNvPr id="268" name="Google Shape;268;p40"/>
          <p:cNvPicPr preferRelativeResize="0"/>
          <p:nvPr/>
        </p:nvPicPr>
        <p:blipFill rotWithShape="1">
          <a:blip r:embed="rId3">
            <a:alphaModFix/>
          </a:blip>
          <a:srcRect b="10968"/>
          <a:stretch/>
        </p:blipFill>
        <p:spPr>
          <a:xfrm>
            <a:off x="5711400" y="2997700"/>
            <a:ext cx="3350050" cy="1556850"/>
          </a:xfrm>
          <a:prstGeom prst="rect">
            <a:avLst/>
          </a:prstGeom>
          <a:noFill/>
          <a:ln>
            <a:noFill/>
          </a:ln>
        </p:spPr>
      </p:pic>
      <p:pic>
        <p:nvPicPr>
          <p:cNvPr id="269" name="Google Shape;269;p40"/>
          <p:cNvPicPr preferRelativeResize="0"/>
          <p:nvPr/>
        </p:nvPicPr>
        <p:blipFill rotWithShape="1">
          <a:blip r:embed="rId4">
            <a:alphaModFix/>
          </a:blip>
          <a:srcRect t="10968" r="8917"/>
          <a:stretch/>
        </p:blipFill>
        <p:spPr>
          <a:xfrm flipH="1">
            <a:off x="5696175" y="1334875"/>
            <a:ext cx="3143550" cy="1556850"/>
          </a:xfrm>
          <a:prstGeom prst="rect">
            <a:avLst/>
          </a:prstGeom>
          <a:noFill/>
          <a:ln>
            <a:noFill/>
          </a:ln>
        </p:spPr>
      </p:pic>
      <p:pic>
        <p:nvPicPr>
          <p:cNvPr id="270" name="Google Shape;270;p40"/>
          <p:cNvPicPr preferRelativeResize="0"/>
          <p:nvPr/>
        </p:nvPicPr>
        <p:blipFill rotWithShape="1">
          <a:blip r:embed="rId5">
            <a:alphaModFix/>
          </a:blip>
          <a:srcRect l="2487" t="21314" r="2572" b="14677"/>
          <a:stretch/>
        </p:blipFill>
        <p:spPr>
          <a:xfrm>
            <a:off x="5626650" y="4941356"/>
            <a:ext cx="3350050" cy="13552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1"/>
          <p:cNvSpPr txBox="1">
            <a:spLocks noGrp="1"/>
          </p:cNvSpPr>
          <p:nvPr>
            <p:ph type="body" idx="1"/>
          </p:nvPr>
        </p:nvSpPr>
        <p:spPr>
          <a:xfrm>
            <a:off x="219000" y="1388125"/>
            <a:ext cx="4457700" cy="5119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a:t>“These cutoff discs are no joke. They are designed to be used in a specific way (straight through cutting using the disc edge) but they are frequently used incorrectly (such as grinding using the face of the disc) which can lead to this sort of failure, with high speed shrapnel spraying in every direction.”</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“Trying to use a cutting disc like a grinding wheel results in a ‘rapid unplanned disassembly’.”</a:t>
            </a:r>
            <a:endParaRPr sz="2400"/>
          </a:p>
        </p:txBody>
      </p:sp>
      <p:sp>
        <p:nvSpPr>
          <p:cNvPr id="276" name="Google Shape;276;p41"/>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Exploding Angle Grinder Disc</a:t>
            </a:r>
            <a:endParaRPr/>
          </a:p>
        </p:txBody>
      </p:sp>
      <p:pic>
        <p:nvPicPr>
          <p:cNvPr id="277" name="Google Shape;277;p41"/>
          <p:cNvPicPr preferRelativeResize="0"/>
          <p:nvPr/>
        </p:nvPicPr>
        <p:blipFill>
          <a:blip r:embed="rId3">
            <a:alphaModFix/>
          </a:blip>
          <a:stretch>
            <a:fillRect/>
          </a:stretch>
        </p:blipFill>
        <p:spPr>
          <a:xfrm>
            <a:off x="4808875" y="1447800"/>
            <a:ext cx="4182724" cy="41827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2"/>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t" anchorCtr="0">
            <a:noAutofit/>
          </a:bodyPr>
          <a:lstStyle/>
          <a:p>
            <a:pPr marL="0" lvl="0" indent="0" algn="ctr" rtl="0">
              <a:spcBef>
                <a:spcPts val="0"/>
              </a:spcBef>
              <a:spcAft>
                <a:spcPts val="0"/>
              </a:spcAft>
              <a:buNone/>
            </a:pPr>
            <a:r>
              <a:rPr lang="en-US" b="0"/>
              <a:t>1926.96</a:t>
            </a:r>
            <a:r>
              <a:rPr lang="en-US"/>
              <a:t> </a:t>
            </a:r>
            <a:endParaRPr/>
          </a:p>
        </p:txBody>
      </p:sp>
      <p:sp>
        <p:nvSpPr>
          <p:cNvPr id="283" name="Google Shape;283;p42"/>
          <p:cNvSpPr txBox="1">
            <a:spLocks noGrp="1"/>
          </p:cNvSpPr>
          <p:nvPr>
            <p:ph type="body" idx="1"/>
          </p:nvPr>
        </p:nvSpPr>
        <p:spPr>
          <a:xfrm>
            <a:off x="228600" y="1295400"/>
            <a:ext cx="4038600" cy="5364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a:t>Safety-toe footwear</a:t>
            </a:r>
            <a:r>
              <a:rPr lang="en-US" sz="3200"/>
              <a:t> for employees shall meet the requirements and specifications in American National Standard for Men's Safety-Toe Footwear, Z41.1-1967</a:t>
            </a:r>
            <a:endParaRPr sz="3200"/>
          </a:p>
        </p:txBody>
      </p:sp>
      <p:pic>
        <p:nvPicPr>
          <p:cNvPr id="284" name="Google Shape;284;p42"/>
          <p:cNvPicPr preferRelativeResize="0">
            <a:picLocks noGrp="1"/>
          </p:cNvPicPr>
          <p:nvPr>
            <p:ph type="body" idx="2"/>
          </p:nvPr>
        </p:nvPicPr>
        <p:blipFill rotWithShape="1">
          <a:blip r:embed="rId3">
            <a:alphaModFix/>
          </a:blip>
          <a:srcRect l="7166"/>
          <a:stretch/>
        </p:blipFill>
        <p:spPr>
          <a:xfrm>
            <a:off x="4395725" y="1295400"/>
            <a:ext cx="4443600" cy="5364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3" descr="msotw9_temp0"/>
          <p:cNvPicPr preferRelativeResize="0"/>
          <p:nvPr/>
        </p:nvPicPr>
        <p:blipFill rotWithShape="1">
          <a:blip r:embed="rId3">
            <a:alphaModFix/>
          </a:blip>
          <a:srcRect/>
          <a:stretch/>
        </p:blipFill>
        <p:spPr>
          <a:xfrm>
            <a:off x="700050" y="1440753"/>
            <a:ext cx="7743899" cy="5084147"/>
          </a:xfrm>
          <a:prstGeom prst="rect">
            <a:avLst/>
          </a:prstGeom>
          <a:noFill/>
          <a:ln w="12700" cap="flat" cmpd="sng">
            <a:solidFill>
              <a:srgbClr val="000019">
                <a:alpha val="68627"/>
              </a:srgbClr>
            </a:solidFill>
            <a:prstDash val="solid"/>
            <a:miter lim="800000"/>
            <a:headEnd type="none" w="sm" len="sm"/>
            <a:tailEnd type="none" w="sm" len="sm"/>
          </a:ln>
        </p:spPr>
      </p:pic>
      <p:sp>
        <p:nvSpPr>
          <p:cNvPr id="290" name="Google Shape;290;p43"/>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Foot Protection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a:spLocks noGrp="1"/>
          </p:cNvSpPr>
          <p:nvPr>
            <p:ph type="body" idx="1"/>
          </p:nvPr>
        </p:nvSpPr>
        <p:spPr>
          <a:xfrm>
            <a:off x="152400" y="1371600"/>
            <a:ext cx="8820900" cy="5357400"/>
          </a:xfrm>
          <a:prstGeom prst="rect">
            <a:avLst/>
          </a:prstGeom>
          <a:noFill/>
          <a:ln>
            <a:noFill/>
          </a:ln>
        </p:spPr>
        <p:txBody>
          <a:bodyPr spcFirstLastPara="1" wrap="square" lIns="91425" tIns="45700" rIns="91425" bIns="45700" anchor="t" anchorCtr="0">
            <a:noAutofit/>
          </a:bodyPr>
          <a:lstStyle/>
          <a:p>
            <a:pPr marL="342900" lvl="0" indent="-363220" algn="l" rtl="0">
              <a:spcBef>
                <a:spcPts val="0"/>
              </a:spcBef>
              <a:spcAft>
                <a:spcPts val="0"/>
              </a:spcAft>
              <a:buClr>
                <a:srgbClr val="000000"/>
              </a:buClr>
              <a:buSzPts val="2000"/>
              <a:buChar char="●"/>
            </a:pPr>
            <a:r>
              <a:rPr lang="en-US" sz="2300"/>
              <a:t>February 15, 2012</a:t>
            </a:r>
            <a:endParaRPr sz="2300"/>
          </a:p>
          <a:p>
            <a:pPr marL="342900" lvl="0" indent="-363220" algn="l" rtl="0">
              <a:spcBef>
                <a:spcPts val="0"/>
              </a:spcBef>
              <a:spcAft>
                <a:spcPts val="0"/>
              </a:spcAft>
              <a:buClr>
                <a:srgbClr val="000000"/>
              </a:buClr>
              <a:buSzPts val="2000"/>
              <a:buChar char="●"/>
            </a:pPr>
            <a:r>
              <a:rPr lang="en-US" sz="2300"/>
              <a:t>Lowering 5’ by 10’ trench plates to cover </a:t>
            </a:r>
            <a:br>
              <a:rPr lang="en-US" sz="2300"/>
            </a:br>
            <a:r>
              <a:rPr lang="en-US" sz="2300"/>
              <a:t>the excavation.</a:t>
            </a:r>
            <a:endParaRPr sz="2300"/>
          </a:p>
          <a:p>
            <a:pPr marL="342900" lvl="0" indent="-363220" algn="l" rtl="0">
              <a:spcBef>
                <a:spcPts val="0"/>
              </a:spcBef>
              <a:spcAft>
                <a:spcPts val="0"/>
              </a:spcAft>
              <a:buClr>
                <a:srgbClr val="000000"/>
              </a:buClr>
              <a:buSzPts val="2000"/>
              <a:buChar char="●"/>
            </a:pPr>
            <a:r>
              <a:rPr lang="en-US" sz="2300"/>
              <a:t>Workers hooked a steel sling through a </a:t>
            </a:r>
            <a:br>
              <a:rPr lang="en-US" sz="2300"/>
            </a:br>
            <a:r>
              <a:rPr lang="en-US" sz="2300"/>
              <a:t>hole in center of the trench plate, which</a:t>
            </a:r>
            <a:br>
              <a:rPr lang="en-US" sz="2300"/>
            </a:br>
            <a:r>
              <a:rPr lang="en-US" sz="2300"/>
              <a:t>was suspended from the excavator, to </a:t>
            </a:r>
            <a:br>
              <a:rPr lang="en-US" sz="2300"/>
            </a:br>
            <a:r>
              <a:rPr lang="en-US" sz="2300"/>
              <a:t>hoist it. </a:t>
            </a:r>
            <a:endParaRPr sz="2300"/>
          </a:p>
          <a:p>
            <a:pPr marL="342900" lvl="0" indent="-363220" algn="l" rtl="0">
              <a:spcBef>
                <a:spcPts val="0"/>
              </a:spcBef>
              <a:spcAft>
                <a:spcPts val="0"/>
              </a:spcAft>
              <a:buClr>
                <a:srgbClr val="000000"/>
              </a:buClr>
              <a:buSzPts val="2000"/>
              <a:buChar char="●"/>
            </a:pPr>
            <a:r>
              <a:rPr lang="en-US" sz="2300"/>
              <a:t>Employee was steadying the plate with his right foot as it was lowered. </a:t>
            </a:r>
            <a:endParaRPr sz="2300"/>
          </a:p>
          <a:p>
            <a:pPr marL="342900" lvl="0" indent="-363220" algn="l" rtl="0">
              <a:spcBef>
                <a:spcPts val="0"/>
              </a:spcBef>
              <a:spcAft>
                <a:spcPts val="0"/>
              </a:spcAft>
              <a:buClr>
                <a:srgbClr val="000000"/>
              </a:buClr>
              <a:buSzPts val="2000"/>
              <a:buChar char="●"/>
            </a:pPr>
            <a:r>
              <a:rPr lang="en-US" sz="2300"/>
              <a:t>When the plate was just a few inches from the ground, it caught on something and jumped towards the employee, falling a few inches onto the left foot of the employee. </a:t>
            </a:r>
            <a:endParaRPr sz="2300"/>
          </a:p>
          <a:p>
            <a:pPr marL="342900" lvl="0" indent="-363220" algn="l" rtl="0">
              <a:spcBef>
                <a:spcPts val="0"/>
              </a:spcBef>
              <a:spcAft>
                <a:spcPts val="0"/>
              </a:spcAft>
              <a:buClr>
                <a:srgbClr val="000000"/>
              </a:buClr>
              <a:buSzPts val="2000"/>
              <a:buChar char="●"/>
            </a:pPr>
            <a:r>
              <a:rPr lang="en-US" sz="2300"/>
              <a:t>The employee suffered a </a:t>
            </a:r>
            <a:r>
              <a:rPr lang="en-US" sz="2300" b="1"/>
              <a:t>serious injury</a:t>
            </a:r>
            <a:r>
              <a:rPr lang="en-US" sz="2300"/>
              <a:t>, consisting of an </a:t>
            </a:r>
            <a:r>
              <a:rPr lang="en-US" sz="2300" b="1"/>
              <a:t>amputation</a:t>
            </a:r>
            <a:r>
              <a:rPr lang="en-US" sz="2300"/>
              <a:t> of his left big toe at the first joint and a </a:t>
            </a:r>
            <a:r>
              <a:rPr lang="en-US" sz="2300" b="1"/>
              <a:t>laceration</a:t>
            </a:r>
            <a:r>
              <a:rPr lang="en-US" sz="2300"/>
              <a:t> and </a:t>
            </a:r>
            <a:r>
              <a:rPr lang="en-US" sz="2300" b="1"/>
              <a:t>fracture</a:t>
            </a:r>
            <a:r>
              <a:rPr lang="en-US" sz="2300"/>
              <a:t> of the second toe.</a:t>
            </a:r>
            <a:endParaRPr sz="2300"/>
          </a:p>
        </p:txBody>
      </p:sp>
      <p:pic>
        <p:nvPicPr>
          <p:cNvPr id="296" name="Google Shape;296;p44"/>
          <p:cNvPicPr preferRelativeResize="0"/>
          <p:nvPr/>
        </p:nvPicPr>
        <p:blipFill rotWithShape="1">
          <a:blip r:embed="rId3">
            <a:alphaModFix/>
          </a:blip>
          <a:srcRect t="1410" r="3306" b="6372"/>
          <a:stretch/>
        </p:blipFill>
        <p:spPr>
          <a:xfrm>
            <a:off x="5530325" y="1371600"/>
            <a:ext cx="3465875" cy="2478800"/>
          </a:xfrm>
          <a:prstGeom prst="rect">
            <a:avLst/>
          </a:prstGeom>
          <a:noFill/>
          <a:ln>
            <a:noFill/>
          </a:ln>
        </p:spPr>
      </p:pic>
      <p:sp>
        <p:nvSpPr>
          <p:cNvPr id="297" name="Google Shape;297;p44"/>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Foot Protection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5"/>
          <p:cNvSpPr txBox="1">
            <a:spLocks noGrp="1"/>
          </p:cNvSpPr>
          <p:nvPr>
            <p:ph type="body" idx="1"/>
          </p:nvPr>
        </p:nvSpPr>
        <p:spPr>
          <a:xfrm>
            <a:off x="231350" y="3017150"/>
            <a:ext cx="4858500" cy="3669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a:t>Arbor press test to find total failure point:</a:t>
            </a:r>
            <a:endParaRPr sz="2400" b="1"/>
          </a:p>
          <a:p>
            <a:pPr marL="342900" lvl="0" indent="-375920" algn="l" rtl="0">
              <a:spcBef>
                <a:spcPts val="0"/>
              </a:spcBef>
              <a:spcAft>
                <a:spcPts val="0"/>
              </a:spcAft>
              <a:buClr>
                <a:srgbClr val="000000"/>
              </a:buClr>
              <a:buSzPts val="2200"/>
              <a:buChar char="●"/>
            </a:pPr>
            <a:r>
              <a:rPr lang="en-US" sz="2400"/>
              <a:t>They used an </a:t>
            </a:r>
            <a:r>
              <a:rPr lang="en-US" sz="2400" b="1"/>
              <a:t>arbor press</a:t>
            </a:r>
            <a:r>
              <a:rPr lang="en-US" sz="2400"/>
              <a:t> to squish boots to their </a:t>
            </a:r>
            <a:r>
              <a:rPr lang="en-US" sz="2400" b="1"/>
              <a:t>total failure point</a:t>
            </a:r>
            <a:r>
              <a:rPr lang="en-US" sz="2400"/>
              <a:t>. The steel-toe boot was able to take </a:t>
            </a:r>
            <a:r>
              <a:rPr lang="en-US" sz="2400" b="1"/>
              <a:t>6000lbs</a:t>
            </a:r>
            <a:r>
              <a:rPr lang="en-US" sz="2400"/>
              <a:t> of pressure before total failure; the regular boot was only able to take about </a:t>
            </a:r>
            <a:r>
              <a:rPr lang="en-US" sz="2400" b="1"/>
              <a:t>1200lbs</a:t>
            </a:r>
            <a:r>
              <a:rPr lang="en-US" sz="2400"/>
              <a:t>, which was hard to measure as it failed so quickly.</a:t>
            </a:r>
            <a:endParaRPr sz="2400"/>
          </a:p>
          <a:p>
            <a:pPr marL="342900" lvl="0" indent="-236220" algn="l" rtl="0">
              <a:spcBef>
                <a:spcPts val="0"/>
              </a:spcBef>
              <a:spcAft>
                <a:spcPts val="0"/>
              </a:spcAft>
              <a:buSzPts val="1680"/>
              <a:buNone/>
            </a:pPr>
            <a:endParaRPr sz="2400"/>
          </a:p>
        </p:txBody>
      </p:sp>
      <p:sp>
        <p:nvSpPr>
          <p:cNvPr id="303" name="Google Shape;303;p45"/>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ANSI</a:t>
            </a:r>
            <a:endParaRPr/>
          </a:p>
        </p:txBody>
      </p:sp>
      <p:sp>
        <p:nvSpPr>
          <p:cNvPr id="304" name="Google Shape;304;p45"/>
          <p:cNvSpPr txBox="1">
            <a:spLocks noGrp="1"/>
          </p:cNvSpPr>
          <p:nvPr>
            <p:ph type="body" idx="1"/>
          </p:nvPr>
        </p:nvSpPr>
        <p:spPr>
          <a:xfrm>
            <a:off x="5370725" y="3017025"/>
            <a:ext cx="3594600" cy="3669000"/>
          </a:xfrm>
          <a:prstGeom prst="rect">
            <a:avLst/>
          </a:prstGeom>
          <a:noFill/>
          <a:ln>
            <a:noFill/>
          </a:ln>
        </p:spPr>
        <p:txBody>
          <a:bodyPr spcFirstLastPara="1" wrap="square" lIns="91425" tIns="45700" rIns="91425" bIns="45700" anchor="t" anchorCtr="0">
            <a:noAutofit/>
          </a:bodyPr>
          <a:lstStyle/>
          <a:p>
            <a:pPr marL="342900" lvl="0" indent="-375920" algn="l" rtl="0">
              <a:spcBef>
                <a:spcPts val="0"/>
              </a:spcBef>
              <a:spcAft>
                <a:spcPts val="0"/>
              </a:spcAft>
              <a:buClr>
                <a:srgbClr val="000000"/>
              </a:buClr>
              <a:buSzPts val="2200"/>
              <a:buChar char="●"/>
            </a:pPr>
            <a:r>
              <a:rPr lang="en-US" sz="2400"/>
              <a:t>At the official test height of </a:t>
            </a:r>
            <a:r>
              <a:rPr lang="en-US" sz="2400" b="1"/>
              <a:t>3ft</a:t>
            </a:r>
            <a:r>
              <a:rPr lang="en-US" sz="2400"/>
              <a:t> with </a:t>
            </a:r>
            <a:r>
              <a:rPr lang="en-US" sz="2400" b="1"/>
              <a:t>75lbs</a:t>
            </a:r>
            <a:r>
              <a:rPr lang="en-US" sz="2400"/>
              <a:t> there was </a:t>
            </a:r>
            <a:r>
              <a:rPr lang="en-US" sz="2400" b="1"/>
              <a:t>0.5″</a:t>
            </a:r>
            <a:r>
              <a:rPr lang="en-US" sz="2400"/>
              <a:t> of clay compression with the steel-toe boot, which is </a:t>
            </a:r>
            <a:r>
              <a:rPr lang="en-US" sz="2400" b="1"/>
              <a:t>exactly to spec</a:t>
            </a:r>
            <a:r>
              <a:rPr lang="en-US" sz="2400"/>
              <a:t>. </a:t>
            </a:r>
            <a:endParaRPr sz="2400"/>
          </a:p>
          <a:p>
            <a:pPr marL="342900" lvl="0" indent="-375920" algn="l" rtl="0">
              <a:spcBef>
                <a:spcPts val="0"/>
              </a:spcBef>
              <a:spcAft>
                <a:spcPts val="0"/>
              </a:spcAft>
              <a:buClr>
                <a:srgbClr val="000000"/>
              </a:buClr>
              <a:buSzPts val="2200"/>
              <a:buChar char="●"/>
            </a:pPr>
            <a:r>
              <a:rPr lang="en-US" sz="2400"/>
              <a:t>The regular boot </a:t>
            </a:r>
            <a:r>
              <a:rPr lang="en-US" sz="2400" b="1"/>
              <a:t>failed horribly</a:t>
            </a:r>
            <a:r>
              <a:rPr lang="en-US" sz="2400"/>
              <a:t>, with the clay being completely splattered.</a:t>
            </a:r>
            <a:endParaRPr sz="2400"/>
          </a:p>
          <a:p>
            <a:pPr marL="342900" lvl="0" indent="-236220" algn="l" rtl="0">
              <a:spcBef>
                <a:spcPts val="0"/>
              </a:spcBef>
              <a:spcAft>
                <a:spcPts val="0"/>
              </a:spcAft>
              <a:buSzPts val="1680"/>
              <a:buNone/>
            </a:pPr>
            <a:endParaRPr sz="2400"/>
          </a:p>
        </p:txBody>
      </p:sp>
      <p:pic>
        <p:nvPicPr>
          <p:cNvPr id="305" name="Google Shape;305;p45"/>
          <p:cNvPicPr preferRelativeResize="0"/>
          <p:nvPr/>
        </p:nvPicPr>
        <p:blipFill>
          <a:blip r:embed="rId3">
            <a:alphaModFix/>
          </a:blip>
          <a:stretch>
            <a:fillRect/>
          </a:stretch>
        </p:blipFill>
        <p:spPr>
          <a:xfrm>
            <a:off x="5855250" y="96925"/>
            <a:ext cx="2926100" cy="2874875"/>
          </a:xfrm>
          <a:prstGeom prst="rect">
            <a:avLst/>
          </a:prstGeom>
          <a:noFill/>
          <a:ln>
            <a:noFill/>
          </a:ln>
        </p:spPr>
      </p:pic>
      <p:pic>
        <p:nvPicPr>
          <p:cNvPr id="306" name="Google Shape;306;p45"/>
          <p:cNvPicPr preferRelativeResize="0"/>
          <p:nvPr/>
        </p:nvPicPr>
        <p:blipFill>
          <a:blip r:embed="rId3">
            <a:alphaModFix/>
          </a:blip>
          <a:stretch>
            <a:fillRect/>
          </a:stretch>
        </p:blipFill>
        <p:spPr>
          <a:xfrm flipH="1">
            <a:off x="248025" y="76200"/>
            <a:ext cx="2926100" cy="2874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1926.95(d)(1)</a:t>
            </a:r>
            <a:r>
              <a:rPr lang="en-US"/>
              <a:t> </a:t>
            </a:r>
            <a:endParaRPr/>
          </a:p>
        </p:txBody>
      </p:sp>
      <p:sp>
        <p:nvSpPr>
          <p:cNvPr id="103" name="Google Shape;103;p20"/>
          <p:cNvSpPr txBox="1">
            <a:spLocks noGrp="1"/>
          </p:cNvSpPr>
          <p:nvPr>
            <p:ph type="body" idx="1"/>
          </p:nvPr>
        </p:nvSpPr>
        <p:spPr>
          <a:xfrm>
            <a:off x="242400" y="4979075"/>
            <a:ext cx="8659200" cy="1680600"/>
          </a:xfrm>
          <a:prstGeom prst="rect">
            <a:avLst/>
          </a:prstGeom>
          <a:noFill/>
          <a:ln>
            <a:noFill/>
          </a:ln>
        </p:spPr>
        <p:txBody>
          <a:bodyPr spcFirstLastPara="1" wrap="square" lIns="91425" tIns="45700" rIns="91425" bIns="45700" anchor="ctr" anchorCtr="0">
            <a:noAutofit/>
          </a:bodyPr>
          <a:lstStyle/>
          <a:p>
            <a:pPr marL="342900" lvl="0" indent="-345948" algn="l" rtl="0">
              <a:lnSpc>
                <a:spcPct val="115000"/>
              </a:lnSpc>
              <a:spcBef>
                <a:spcPts val="0"/>
              </a:spcBef>
              <a:spcAft>
                <a:spcPts val="0"/>
              </a:spcAft>
              <a:buClr>
                <a:srgbClr val="000000"/>
              </a:buClr>
              <a:buSzPts val="2400"/>
              <a:buChar char="●"/>
            </a:pPr>
            <a:r>
              <a:rPr lang="en-US" sz="3000"/>
              <a:t>PPE used to comply with this part, shall be</a:t>
            </a:r>
            <a:r>
              <a:rPr lang="en-US" sz="3000" b="1"/>
              <a:t> provided by the employer</a:t>
            </a:r>
            <a:r>
              <a:rPr lang="en-US" sz="3000"/>
              <a:t> at no cost to employees.</a:t>
            </a:r>
            <a:endParaRPr sz="3000"/>
          </a:p>
          <a:p>
            <a:pPr marL="342900" lvl="0" indent="-345948" algn="l" rtl="0">
              <a:lnSpc>
                <a:spcPct val="115000"/>
              </a:lnSpc>
              <a:spcBef>
                <a:spcPts val="0"/>
              </a:spcBef>
              <a:spcAft>
                <a:spcPts val="0"/>
              </a:spcAft>
              <a:buClr>
                <a:srgbClr val="000000"/>
              </a:buClr>
              <a:buSzPts val="2400"/>
              <a:buChar char="●"/>
            </a:pPr>
            <a:r>
              <a:rPr lang="en-US" sz="3000"/>
              <a:t>Exceptions?</a:t>
            </a:r>
            <a:endParaRPr sz="3000"/>
          </a:p>
        </p:txBody>
      </p:sp>
      <p:pic>
        <p:nvPicPr>
          <p:cNvPr id="104" name="Google Shape;104;p20"/>
          <p:cNvPicPr preferRelativeResize="0"/>
          <p:nvPr/>
        </p:nvPicPr>
        <p:blipFill>
          <a:blip r:embed="rId3">
            <a:alphaModFix/>
          </a:blip>
          <a:stretch>
            <a:fillRect/>
          </a:stretch>
        </p:blipFill>
        <p:spPr>
          <a:xfrm>
            <a:off x="4119639" y="1447800"/>
            <a:ext cx="4886463" cy="3378875"/>
          </a:xfrm>
          <a:prstGeom prst="rect">
            <a:avLst/>
          </a:prstGeom>
          <a:noFill/>
          <a:ln>
            <a:noFill/>
          </a:ln>
        </p:spPr>
      </p:pic>
      <p:pic>
        <p:nvPicPr>
          <p:cNvPr id="105" name="Google Shape;105;p20"/>
          <p:cNvPicPr preferRelativeResize="0"/>
          <p:nvPr/>
        </p:nvPicPr>
        <p:blipFill rotWithShape="1">
          <a:blip r:embed="rId4">
            <a:alphaModFix/>
          </a:blip>
          <a:srcRect l="14274" r="9592"/>
          <a:stretch/>
        </p:blipFill>
        <p:spPr>
          <a:xfrm>
            <a:off x="113850" y="1447800"/>
            <a:ext cx="3858649" cy="3378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6"/>
          <p:cNvSpPr txBox="1">
            <a:spLocks noGrp="1"/>
          </p:cNvSpPr>
          <p:nvPr>
            <p:ph type="body" idx="1"/>
          </p:nvPr>
        </p:nvSpPr>
        <p:spPr>
          <a:xfrm>
            <a:off x="274500" y="1676400"/>
            <a:ext cx="4196700" cy="4703400"/>
          </a:xfrm>
          <a:prstGeom prst="rect">
            <a:avLst/>
          </a:prstGeom>
          <a:noFill/>
          <a:ln>
            <a:noFill/>
          </a:ln>
        </p:spPr>
        <p:txBody>
          <a:bodyPr spcFirstLastPara="1" wrap="square" lIns="91425" tIns="45700" rIns="91425" bIns="45700" anchor="t" anchorCtr="0">
            <a:noAutofit/>
          </a:bodyPr>
          <a:lstStyle/>
          <a:p>
            <a:pPr marL="342900" lvl="0" indent="-333248" algn="l" rtl="0">
              <a:spcBef>
                <a:spcPts val="0"/>
              </a:spcBef>
              <a:spcAft>
                <a:spcPts val="0"/>
              </a:spcAft>
              <a:buClr>
                <a:srgbClr val="000000"/>
              </a:buClr>
              <a:buSzPts val="2200"/>
              <a:buChar char="●"/>
            </a:pPr>
            <a:r>
              <a:rPr lang="en-US"/>
              <a:t>Broken toes. </a:t>
            </a:r>
            <a:endParaRPr/>
          </a:p>
          <a:p>
            <a:pPr marL="342900" lvl="0" indent="-333248" algn="l" rtl="0">
              <a:spcBef>
                <a:spcPts val="0"/>
              </a:spcBef>
              <a:spcAft>
                <a:spcPts val="0"/>
              </a:spcAft>
              <a:buClr>
                <a:srgbClr val="000000"/>
              </a:buClr>
              <a:buSzPts val="2200"/>
              <a:buChar char="●"/>
            </a:pPr>
            <a:r>
              <a:rPr lang="en-US"/>
              <a:t>Leather work boots.</a:t>
            </a:r>
            <a:endParaRPr/>
          </a:p>
          <a:p>
            <a:pPr marL="342900" lvl="0" indent="-333248" algn="l" rtl="0">
              <a:spcBef>
                <a:spcPts val="0"/>
              </a:spcBef>
              <a:spcAft>
                <a:spcPts val="0"/>
              </a:spcAft>
              <a:buClr>
                <a:srgbClr val="000000"/>
              </a:buClr>
              <a:buSzPts val="2200"/>
              <a:buChar char="●"/>
            </a:pPr>
            <a:r>
              <a:rPr lang="en-US"/>
              <a:t>No safety toe.</a:t>
            </a:r>
            <a:endParaRPr/>
          </a:p>
          <a:p>
            <a:pPr marL="342900" lvl="0" indent="-333248" algn="l" rtl="0">
              <a:spcBef>
                <a:spcPts val="0"/>
              </a:spcBef>
              <a:spcAft>
                <a:spcPts val="0"/>
              </a:spcAft>
              <a:buClr>
                <a:srgbClr val="000000"/>
              </a:buClr>
              <a:buSzPts val="2200"/>
              <a:buChar char="●"/>
            </a:pPr>
            <a:r>
              <a:rPr lang="en-US"/>
              <a:t>Crane dropped load as it was being lifted.</a:t>
            </a:r>
            <a:endParaRPr/>
          </a:p>
        </p:txBody>
      </p:sp>
      <p:pic>
        <p:nvPicPr>
          <p:cNvPr id="312" name="Google Shape;312;p46"/>
          <p:cNvPicPr preferRelativeResize="0">
            <a:picLocks noGrp="1"/>
          </p:cNvPicPr>
          <p:nvPr>
            <p:ph type="body" idx="2"/>
          </p:nvPr>
        </p:nvPicPr>
        <p:blipFill rotWithShape="1">
          <a:blip r:embed="rId3">
            <a:alphaModFix/>
          </a:blip>
          <a:srcRect/>
          <a:stretch/>
        </p:blipFill>
        <p:spPr>
          <a:xfrm>
            <a:off x="4648200" y="1676400"/>
            <a:ext cx="4196700" cy="4703400"/>
          </a:xfrm>
          <a:prstGeom prst="rect">
            <a:avLst/>
          </a:prstGeom>
          <a:noFill/>
          <a:ln>
            <a:noFill/>
          </a:ln>
        </p:spPr>
      </p:pic>
      <p:sp>
        <p:nvSpPr>
          <p:cNvPr id="313" name="Google Shape;313;p46"/>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June 2014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body" idx="1"/>
          </p:nvPr>
        </p:nvSpPr>
        <p:spPr>
          <a:xfrm>
            <a:off x="330500" y="1709525"/>
            <a:ext cx="45774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600"/>
              <a:t>Dropped log on foot.</a:t>
            </a:r>
            <a:endParaRPr sz="36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sz="2200" b="1"/>
              <a:t>(Photo by Alan Cooper)</a:t>
            </a:r>
            <a:endParaRPr sz="2200" b="1"/>
          </a:p>
        </p:txBody>
      </p:sp>
      <p:pic>
        <p:nvPicPr>
          <p:cNvPr id="319" name="Google Shape;319;p47"/>
          <p:cNvPicPr preferRelativeResize="0">
            <a:picLocks noGrp="1"/>
          </p:cNvPicPr>
          <p:nvPr>
            <p:ph type="body" idx="2"/>
          </p:nvPr>
        </p:nvPicPr>
        <p:blipFill rotWithShape="1">
          <a:blip r:embed="rId3">
            <a:alphaModFix/>
          </a:blip>
          <a:srcRect l="11668" t="10076" b="16155"/>
          <a:stretch/>
        </p:blipFill>
        <p:spPr>
          <a:xfrm>
            <a:off x="5279873" y="1709525"/>
            <a:ext cx="3559200" cy="4526100"/>
          </a:xfrm>
          <a:prstGeom prst="rect">
            <a:avLst/>
          </a:prstGeom>
          <a:noFill/>
          <a:ln>
            <a:noFill/>
          </a:ln>
        </p:spPr>
      </p:pic>
      <p:sp>
        <p:nvSpPr>
          <p:cNvPr id="320" name="Google Shape;320;p47"/>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May 2015</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8"/>
          <p:cNvSpPr txBox="1">
            <a:spLocks noGrp="1"/>
          </p:cNvSpPr>
          <p:nvPr>
            <p:ph type="body" idx="1"/>
          </p:nvPr>
        </p:nvSpPr>
        <p:spPr>
          <a:xfrm>
            <a:off x="280925" y="1371600"/>
            <a:ext cx="3751200" cy="5294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6000-pound steel beam dropped on foot.</a:t>
            </a:r>
            <a:endParaRPr sz="2000"/>
          </a:p>
        </p:txBody>
      </p:sp>
      <p:pic>
        <p:nvPicPr>
          <p:cNvPr id="326" name="Google Shape;326;p48"/>
          <p:cNvPicPr preferRelativeResize="0">
            <a:picLocks noGrp="1"/>
          </p:cNvPicPr>
          <p:nvPr>
            <p:ph type="body" idx="2"/>
          </p:nvPr>
        </p:nvPicPr>
        <p:blipFill rotWithShape="1">
          <a:blip r:embed="rId3">
            <a:alphaModFix/>
          </a:blip>
          <a:srcRect/>
          <a:stretch/>
        </p:blipFill>
        <p:spPr>
          <a:xfrm>
            <a:off x="4191000" y="1371600"/>
            <a:ext cx="4724400" cy="5294700"/>
          </a:xfrm>
          <a:prstGeom prst="rect">
            <a:avLst/>
          </a:prstGeom>
          <a:noFill/>
          <a:ln>
            <a:noFill/>
          </a:ln>
        </p:spPr>
      </p:pic>
      <p:sp>
        <p:nvSpPr>
          <p:cNvPr id="327" name="Google Shape;327;p48"/>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October 2015</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49"/>
          <p:cNvPicPr preferRelativeResize="0">
            <a:picLocks noGrp="1"/>
          </p:cNvPicPr>
          <p:nvPr>
            <p:ph type="body" idx="1"/>
          </p:nvPr>
        </p:nvPicPr>
        <p:blipFill rotWithShape="1">
          <a:blip r:embed="rId3">
            <a:alphaModFix/>
          </a:blip>
          <a:srcRect r="4205"/>
          <a:stretch/>
        </p:blipFill>
        <p:spPr>
          <a:xfrm>
            <a:off x="215000" y="1371600"/>
            <a:ext cx="4514700" cy="5281800"/>
          </a:xfrm>
          <a:prstGeom prst="rect">
            <a:avLst/>
          </a:prstGeom>
          <a:noFill/>
          <a:ln>
            <a:noFill/>
          </a:ln>
        </p:spPr>
      </p:pic>
      <p:pic>
        <p:nvPicPr>
          <p:cNvPr id="333" name="Google Shape;333;p49"/>
          <p:cNvPicPr preferRelativeResize="0">
            <a:picLocks noGrp="1"/>
          </p:cNvPicPr>
          <p:nvPr>
            <p:ph type="body" idx="2"/>
          </p:nvPr>
        </p:nvPicPr>
        <p:blipFill rotWithShape="1">
          <a:blip r:embed="rId4">
            <a:alphaModFix/>
          </a:blip>
          <a:srcRect l="6337" r="8258"/>
          <a:stretch/>
        </p:blipFill>
        <p:spPr>
          <a:xfrm>
            <a:off x="4900700" y="1371600"/>
            <a:ext cx="4024800" cy="5281800"/>
          </a:xfrm>
          <a:prstGeom prst="rect">
            <a:avLst/>
          </a:prstGeom>
          <a:noFill/>
          <a:ln>
            <a:noFill/>
          </a:ln>
        </p:spPr>
      </p:pic>
      <p:sp>
        <p:nvSpPr>
          <p:cNvPr id="334" name="Google Shape;334;p49"/>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Ice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50" descr="C:\My Documents\Luke\602.gif"/>
          <p:cNvPicPr preferRelativeResize="0"/>
          <p:nvPr/>
        </p:nvPicPr>
        <p:blipFill rotWithShape="1">
          <a:blip r:embed="rId3">
            <a:alphaModFix/>
          </a:blip>
          <a:srcRect/>
          <a:stretch/>
        </p:blipFill>
        <p:spPr>
          <a:xfrm>
            <a:off x="762000" y="1905000"/>
            <a:ext cx="2041559" cy="2847975"/>
          </a:xfrm>
          <a:prstGeom prst="rect">
            <a:avLst/>
          </a:prstGeom>
          <a:noFill/>
          <a:ln>
            <a:noFill/>
          </a:ln>
        </p:spPr>
      </p:pic>
      <p:sp>
        <p:nvSpPr>
          <p:cNvPr id="340" name="Google Shape;340;p50"/>
          <p:cNvSpPr txBox="1"/>
          <p:nvPr/>
        </p:nvSpPr>
        <p:spPr>
          <a:xfrm>
            <a:off x="132200" y="1219200"/>
            <a:ext cx="8802300" cy="714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1">
                <a:solidFill>
                  <a:schemeClr val="lt1"/>
                </a:solidFill>
                <a:latin typeface="Calibri"/>
                <a:ea typeface="Calibri"/>
                <a:cs typeface="Calibri"/>
                <a:sym typeface="Calibri"/>
              </a:rPr>
              <a:t>   </a:t>
            </a:r>
            <a:r>
              <a:rPr lang="en-US" sz="2600" b="1">
                <a:solidFill>
                  <a:schemeClr val="dk1"/>
                </a:solidFill>
                <a:latin typeface="Calibri"/>
                <a:ea typeface="Calibri"/>
                <a:cs typeface="Calibri"/>
                <a:sym typeface="Calibri"/>
              </a:rPr>
              <a:t>Traumatic Injuries	     Contact Injuries	      Repetitive Motion </a:t>
            </a:r>
            <a:endParaRPr sz="2600" b="1">
              <a:solidFill>
                <a:schemeClr val="lt1"/>
              </a:solidFill>
              <a:latin typeface="Calibri"/>
              <a:ea typeface="Calibri"/>
              <a:cs typeface="Calibri"/>
              <a:sym typeface="Calibri"/>
            </a:endParaRPr>
          </a:p>
        </p:txBody>
      </p:sp>
      <p:sp>
        <p:nvSpPr>
          <p:cNvPr id="341" name="Google Shape;341;p50"/>
          <p:cNvSpPr txBox="1"/>
          <p:nvPr/>
        </p:nvSpPr>
        <p:spPr>
          <a:xfrm>
            <a:off x="214825" y="4876800"/>
            <a:ext cx="2974500" cy="1785900"/>
          </a:xfrm>
          <a:prstGeom prst="rect">
            <a:avLst/>
          </a:prstGeom>
          <a:noFill/>
          <a:ln>
            <a:noFill/>
          </a:ln>
        </p:spPr>
        <p:txBody>
          <a:bodyPr spcFirstLastPara="1" wrap="square" lIns="91425" tIns="45700" rIns="91425" bIns="45700" anchor="t" anchorCtr="0">
            <a:noAutofit/>
          </a:bodyPr>
          <a:lstStyle/>
          <a:p>
            <a:pPr marL="457200" marR="0" lvl="0" indent="-368300" algn="l" rtl="0">
              <a:spcBef>
                <a:spcPts val="0"/>
              </a:spcBef>
              <a:spcAft>
                <a:spcPts val="0"/>
              </a:spcAft>
              <a:buClr>
                <a:schemeClr val="dk1"/>
              </a:buClr>
              <a:buSzPts val="2200"/>
              <a:buFont typeface="Calibri"/>
              <a:buChar char="●"/>
            </a:pPr>
            <a:r>
              <a:rPr lang="en-US" sz="2200" u="none">
                <a:solidFill>
                  <a:schemeClr val="dk1"/>
                </a:solidFill>
                <a:latin typeface="Calibri"/>
                <a:ea typeface="Calibri"/>
                <a:cs typeface="Calibri"/>
                <a:sym typeface="Calibri"/>
              </a:rPr>
              <a:t>cuts</a:t>
            </a:r>
            <a:endParaRPr sz="22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US" sz="2200" u="none">
                <a:solidFill>
                  <a:schemeClr val="dk1"/>
                </a:solidFill>
                <a:latin typeface="Calibri"/>
                <a:ea typeface="Calibri"/>
                <a:cs typeface="Calibri"/>
                <a:sym typeface="Calibri"/>
              </a:rPr>
              <a:t>punctures</a:t>
            </a:r>
            <a:endParaRPr sz="22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US" sz="2200" u="none">
                <a:solidFill>
                  <a:schemeClr val="dk1"/>
                </a:solidFill>
                <a:latin typeface="Calibri"/>
                <a:ea typeface="Calibri"/>
                <a:cs typeface="Calibri"/>
                <a:sym typeface="Calibri"/>
              </a:rPr>
              <a:t>sprains or crushing from equipment</a:t>
            </a:r>
            <a:endParaRPr sz="2200" b="1" u="none">
              <a:solidFill>
                <a:schemeClr val="lt1"/>
              </a:solidFill>
              <a:latin typeface="Calibri"/>
              <a:ea typeface="Calibri"/>
              <a:cs typeface="Calibri"/>
              <a:sym typeface="Calibri"/>
            </a:endParaRPr>
          </a:p>
        </p:txBody>
      </p:sp>
      <p:sp>
        <p:nvSpPr>
          <p:cNvPr id="342" name="Google Shape;342;p50"/>
          <p:cNvSpPr txBox="1"/>
          <p:nvPr/>
        </p:nvSpPr>
        <p:spPr>
          <a:xfrm>
            <a:off x="3321575" y="4876800"/>
            <a:ext cx="3057000" cy="1785900"/>
          </a:xfrm>
          <a:prstGeom prst="rect">
            <a:avLst/>
          </a:prstGeom>
          <a:noFill/>
          <a:ln>
            <a:noFill/>
          </a:ln>
        </p:spPr>
        <p:txBody>
          <a:bodyPr spcFirstLastPara="1" wrap="square" lIns="91425" tIns="45700" rIns="91425" bIns="45700" anchor="t" anchorCtr="0">
            <a:noAutofit/>
          </a:bodyPr>
          <a:lstStyle/>
          <a:p>
            <a:pPr marL="457200" marR="0" lvl="0" indent="-368300" algn="l" rtl="0">
              <a:spcBef>
                <a:spcPts val="0"/>
              </a:spcBef>
              <a:spcAft>
                <a:spcPts val="0"/>
              </a:spcAft>
              <a:buClr>
                <a:schemeClr val="dk1"/>
              </a:buClr>
              <a:buSzPts val="2200"/>
              <a:buFont typeface="Calibri"/>
              <a:buChar char="●"/>
            </a:pPr>
            <a:r>
              <a:rPr lang="en-US" sz="2200" u="none">
                <a:solidFill>
                  <a:schemeClr val="dk1"/>
                </a:solidFill>
                <a:latin typeface="Calibri"/>
                <a:ea typeface="Calibri"/>
                <a:cs typeface="Calibri"/>
                <a:sym typeface="Calibri"/>
              </a:rPr>
              <a:t>toxic chemicals</a:t>
            </a:r>
            <a:endParaRPr sz="22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US" sz="2200" u="none">
                <a:solidFill>
                  <a:schemeClr val="dk1"/>
                </a:solidFill>
                <a:latin typeface="Calibri"/>
                <a:ea typeface="Calibri"/>
                <a:cs typeface="Calibri"/>
                <a:sym typeface="Calibri"/>
              </a:rPr>
              <a:t>biological substances</a:t>
            </a:r>
            <a:endParaRPr sz="22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US" sz="2200" u="none">
                <a:solidFill>
                  <a:schemeClr val="dk1"/>
                </a:solidFill>
                <a:latin typeface="Calibri"/>
                <a:ea typeface="Calibri"/>
                <a:cs typeface="Calibri"/>
                <a:sym typeface="Calibri"/>
              </a:rPr>
              <a:t>electrical sources</a:t>
            </a:r>
            <a:endParaRPr sz="2200">
              <a:solidFill>
                <a:schemeClr val="dk1"/>
              </a:solidFill>
              <a:latin typeface="Calibri"/>
              <a:ea typeface="Calibri"/>
              <a:cs typeface="Calibri"/>
              <a:sym typeface="Calibri"/>
            </a:endParaRPr>
          </a:p>
          <a:p>
            <a:pPr marL="457200" marR="0" lvl="0" indent="-368300" algn="l" rtl="0">
              <a:spcBef>
                <a:spcPts val="0"/>
              </a:spcBef>
              <a:spcAft>
                <a:spcPts val="0"/>
              </a:spcAft>
              <a:buClr>
                <a:schemeClr val="dk1"/>
              </a:buClr>
              <a:buSzPts val="2200"/>
              <a:buFont typeface="Calibri"/>
              <a:buChar char="●"/>
            </a:pPr>
            <a:r>
              <a:rPr lang="en-US" sz="2200" u="none">
                <a:solidFill>
                  <a:schemeClr val="dk1"/>
                </a:solidFill>
                <a:latin typeface="Calibri"/>
                <a:ea typeface="Calibri"/>
                <a:cs typeface="Calibri"/>
                <a:sym typeface="Calibri"/>
              </a:rPr>
              <a:t>extreme temperatures</a:t>
            </a:r>
            <a:endParaRPr sz="2200" b="1" u="none">
              <a:solidFill>
                <a:schemeClr val="dk1"/>
              </a:solidFill>
              <a:latin typeface="Calibri"/>
              <a:ea typeface="Calibri"/>
              <a:cs typeface="Calibri"/>
              <a:sym typeface="Calibri"/>
            </a:endParaRPr>
          </a:p>
        </p:txBody>
      </p:sp>
      <p:sp>
        <p:nvSpPr>
          <p:cNvPr id="343" name="Google Shape;343;p50"/>
          <p:cNvSpPr txBox="1"/>
          <p:nvPr/>
        </p:nvSpPr>
        <p:spPr>
          <a:xfrm>
            <a:off x="6378575" y="4876800"/>
            <a:ext cx="2556000" cy="1785900"/>
          </a:xfrm>
          <a:prstGeom prst="rect">
            <a:avLst/>
          </a:prstGeom>
          <a:noFill/>
          <a:ln>
            <a:noFill/>
          </a:ln>
        </p:spPr>
        <p:txBody>
          <a:bodyPr spcFirstLastPara="1" wrap="square" lIns="91425" tIns="45700" rIns="91425" bIns="45700" anchor="t" anchorCtr="0">
            <a:noAutofit/>
          </a:bodyPr>
          <a:lstStyle/>
          <a:p>
            <a:pPr marL="457200" marR="0" lvl="0" indent="-374650" algn="l" rtl="0">
              <a:spcBef>
                <a:spcPts val="0"/>
              </a:spcBef>
              <a:spcAft>
                <a:spcPts val="0"/>
              </a:spcAft>
              <a:buClr>
                <a:schemeClr val="dk1"/>
              </a:buClr>
              <a:buSzPts val="2300"/>
              <a:buFont typeface="Calibri"/>
              <a:buChar char="●"/>
            </a:pPr>
            <a:r>
              <a:rPr lang="en-US" sz="2300" u="none">
                <a:solidFill>
                  <a:schemeClr val="dk1"/>
                </a:solidFill>
                <a:latin typeface="Calibri"/>
                <a:ea typeface="Calibri"/>
                <a:cs typeface="Calibri"/>
                <a:sym typeface="Calibri"/>
              </a:rPr>
              <a:t>same hand movement over extended time periods</a:t>
            </a:r>
            <a:endParaRPr sz="2300" b="1" u="none">
              <a:solidFill>
                <a:schemeClr val="lt1"/>
              </a:solidFill>
              <a:latin typeface="Calibri"/>
              <a:ea typeface="Calibri"/>
              <a:cs typeface="Calibri"/>
              <a:sym typeface="Calibri"/>
            </a:endParaRPr>
          </a:p>
        </p:txBody>
      </p:sp>
      <p:sp>
        <p:nvSpPr>
          <p:cNvPr id="344" name="Google Shape;344;p50"/>
          <p:cNvSpPr txBox="1">
            <a:spLocks noGrp="1"/>
          </p:cNvSpPr>
          <p:nvPr>
            <p:ph type="title" idx="4294967295"/>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Gloves</a:t>
            </a:r>
            <a:endParaRPr/>
          </a:p>
        </p:txBody>
      </p:sp>
      <p:pic>
        <p:nvPicPr>
          <p:cNvPr id="345" name="Google Shape;345;p50"/>
          <p:cNvPicPr preferRelativeResize="0"/>
          <p:nvPr/>
        </p:nvPicPr>
        <p:blipFill rotWithShape="1">
          <a:blip r:embed="rId4">
            <a:alphaModFix/>
          </a:blip>
          <a:srcRect r="3873"/>
          <a:stretch/>
        </p:blipFill>
        <p:spPr>
          <a:xfrm rot="-5400000">
            <a:off x="3096800" y="2313875"/>
            <a:ext cx="2819400" cy="2057500"/>
          </a:xfrm>
          <a:prstGeom prst="rect">
            <a:avLst/>
          </a:prstGeom>
          <a:noFill/>
          <a:ln>
            <a:noFill/>
          </a:ln>
        </p:spPr>
      </p:pic>
      <p:pic>
        <p:nvPicPr>
          <p:cNvPr id="346" name="Google Shape;346;p50"/>
          <p:cNvPicPr preferRelativeResize="0"/>
          <p:nvPr/>
        </p:nvPicPr>
        <p:blipFill rotWithShape="1">
          <a:blip r:embed="rId5">
            <a:alphaModFix/>
          </a:blip>
          <a:srcRect l="26966" r="20324" b="10128"/>
          <a:stretch/>
        </p:blipFill>
        <p:spPr>
          <a:xfrm>
            <a:off x="6683375" y="1933500"/>
            <a:ext cx="1653583" cy="2819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39"/>
                                        </p:tgtEl>
                                        <p:attrNameLst>
                                          <p:attrName>style.visibility</p:attrName>
                                        </p:attrNameLst>
                                      </p:cBhvr>
                                      <p:to>
                                        <p:strVal val="visible"/>
                                      </p:to>
                                    </p:set>
                                    <p:anim calcmode="lin" valueType="num">
                                      <p:cBhvr additive="base">
                                        <p:cTn id="7" dur="500"/>
                                        <p:tgtEl>
                                          <p:spTgt spid="339"/>
                                        </p:tgtEl>
                                        <p:attrNameLst>
                                          <p:attrName>ppt_w</p:attrName>
                                        </p:attrNameLst>
                                      </p:cBhvr>
                                      <p:tavLst>
                                        <p:tav tm="0">
                                          <p:val>
                                            <p:strVal val="0"/>
                                          </p:val>
                                        </p:tav>
                                        <p:tav tm="100000">
                                          <p:val>
                                            <p:strVal val="#ppt_w"/>
                                          </p:val>
                                        </p:tav>
                                      </p:tavLst>
                                    </p:anim>
                                    <p:anim calcmode="lin" valueType="num">
                                      <p:cBhvr additive="base">
                                        <p:cTn id="8" dur="500"/>
                                        <p:tgtEl>
                                          <p:spTgt spid="339"/>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40">
                                            <p:txEl>
                                              <p:pRg st="0" end="0"/>
                                            </p:txEl>
                                          </p:spTgt>
                                        </p:tgtEl>
                                        <p:attrNameLst>
                                          <p:attrName>style.visibility</p:attrName>
                                        </p:attrNameLst>
                                      </p:cBhvr>
                                      <p:to>
                                        <p:strVal val="visible"/>
                                      </p:to>
                                    </p:set>
                                    <p:anim calcmode="lin" valueType="num">
                                      <p:cBhvr additive="base">
                                        <p:cTn id="12" dur="500"/>
                                        <p:tgtEl>
                                          <p:spTgt spid="340">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41"/>
                                        </p:tgtEl>
                                        <p:attrNameLst>
                                          <p:attrName>style.visibility</p:attrName>
                                        </p:attrNameLst>
                                      </p:cBhvr>
                                      <p:to>
                                        <p:strVal val="visible"/>
                                      </p:to>
                                    </p:set>
                                    <p:anim calcmode="lin" valueType="num">
                                      <p:cBhvr additive="base">
                                        <p:cTn id="16" dur="500"/>
                                        <p:tgtEl>
                                          <p:spTgt spid="341"/>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342"/>
                                        </p:tgtEl>
                                        <p:attrNameLst>
                                          <p:attrName>style.visibility</p:attrName>
                                        </p:attrNameLst>
                                      </p:cBhvr>
                                      <p:to>
                                        <p:strVal val="visible"/>
                                      </p:to>
                                    </p:set>
                                    <p:anim calcmode="lin" valueType="num">
                                      <p:cBhvr additive="base">
                                        <p:cTn id="20" dur="500"/>
                                        <p:tgtEl>
                                          <p:spTgt spid="34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43"/>
                                        </p:tgtEl>
                                        <p:attrNameLst>
                                          <p:attrName>style.visibility</p:attrName>
                                        </p:attrNameLst>
                                      </p:cBhvr>
                                      <p:to>
                                        <p:strVal val="visible"/>
                                      </p:to>
                                    </p:set>
                                    <p:anim calcmode="lin" valueType="num">
                                      <p:cBhvr additive="base">
                                        <p:cTn id="24" dur="500"/>
                                        <p:tgtEl>
                                          <p:spTgt spid="3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1"/>
          <p:cNvSpPr txBox="1">
            <a:spLocks noGrp="1"/>
          </p:cNvSpPr>
          <p:nvPr>
            <p:ph type="body" idx="1"/>
          </p:nvPr>
        </p:nvSpPr>
        <p:spPr>
          <a:xfrm>
            <a:off x="221250" y="1543275"/>
            <a:ext cx="3949500" cy="5109300"/>
          </a:xfrm>
          <a:prstGeom prst="rect">
            <a:avLst/>
          </a:prstGeom>
          <a:noFill/>
          <a:ln>
            <a:noFill/>
          </a:ln>
        </p:spPr>
        <p:txBody>
          <a:bodyPr spcFirstLastPara="1" wrap="square" lIns="91425" tIns="45700" rIns="91425" bIns="45700" anchor="ctr" anchorCtr="0">
            <a:noAutofit/>
          </a:bodyPr>
          <a:lstStyle/>
          <a:p>
            <a:pPr marL="342900" lvl="0" indent="-333248" algn="l" rtl="0">
              <a:lnSpc>
                <a:spcPct val="115000"/>
              </a:lnSpc>
              <a:spcBef>
                <a:spcPts val="0"/>
              </a:spcBef>
              <a:spcAft>
                <a:spcPts val="0"/>
              </a:spcAft>
              <a:buClr>
                <a:srgbClr val="000000"/>
              </a:buClr>
              <a:buSzPts val="2200"/>
              <a:buChar char="●"/>
            </a:pPr>
            <a:r>
              <a:rPr lang="en-US"/>
              <a:t>Ring can strip the skin off a finger or pull it off.</a:t>
            </a:r>
            <a:br>
              <a:rPr lang="en-US"/>
            </a:br>
            <a:endParaRPr/>
          </a:p>
          <a:p>
            <a:pPr marL="342900" lvl="0" indent="-333248" algn="l" rtl="0">
              <a:lnSpc>
                <a:spcPct val="115000"/>
              </a:lnSpc>
              <a:spcBef>
                <a:spcPts val="0"/>
              </a:spcBef>
              <a:spcAft>
                <a:spcPts val="0"/>
              </a:spcAft>
              <a:buClr>
                <a:srgbClr val="000000"/>
              </a:buClr>
              <a:buSzPts val="2200"/>
              <a:buChar char="●"/>
            </a:pPr>
            <a:r>
              <a:rPr lang="en-US"/>
              <a:t>Loose clothing can get caught in rotating machinery.  </a:t>
            </a:r>
            <a:endParaRPr/>
          </a:p>
        </p:txBody>
      </p:sp>
      <p:pic>
        <p:nvPicPr>
          <p:cNvPr id="352" name="Google Shape;352;p51"/>
          <p:cNvPicPr preferRelativeResize="0">
            <a:picLocks noGrp="1"/>
          </p:cNvPicPr>
          <p:nvPr>
            <p:ph type="body" idx="2"/>
          </p:nvPr>
        </p:nvPicPr>
        <p:blipFill rotWithShape="1">
          <a:blip r:embed="rId3">
            <a:alphaModFix/>
          </a:blip>
          <a:srcRect t="29103"/>
          <a:stretch/>
        </p:blipFill>
        <p:spPr>
          <a:xfrm>
            <a:off x="4339725" y="1539600"/>
            <a:ext cx="4575600" cy="5109300"/>
          </a:xfrm>
          <a:prstGeom prst="rect">
            <a:avLst/>
          </a:prstGeom>
          <a:noFill/>
          <a:ln>
            <a:noFill/>
          </a:ln>
        </p:spPr>
      </p:pic>
      <p:sp>
        <p:nvSpPr>
          <p:cNvPr id="353" name="Google Shape;353;p51"/>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Jewelry 2014</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2"/>
          <p:cNvSpPr txBox="1">
            <a:spLocks noGrp="1"/>
          </p:cNvSpPr>
          <p:nvPr>
            <p:ph type="body" idx="1"/>
          </p:nvPr>
        </p:nvSpPr>
        <p:spPr>
          <a:xfrm>
            <a:off x="188200" y="1981200"/>
            <a:ext cx="4660200" cy="38025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None/>
            </a:pPr>
            <a:r>
              <a:rPr lang="en-US" sz="2600" b="1"/>
              <a:t>Potentially harmful substances:</a:t>
            </a:r>
            <a:endParaRPr sz="2600" b="1"/>
          </a:p>
          <a:p>
            <a:pPr marL="457200" lvl="0" indent="-355600" algn="l" rtl="0">
              <a:spcBef>
                <a:spcPts val="0"/>
              </a:spcBef>
              <a:spcAft>
                <a:spcPts val="0"/>
              </a:spcAft>
              <a:buClr>
                <a:srgbClr val="000000"/>
              </a:buClr>
              <a:buSzPts val="2000"/>
              <a:buChar char="●"/>
            </a:pPr>
            <a:r>
              <a:rPr lang="en-US" sz="2400"/>
              <a:t>pitch, tar, bitumen</a:t>
            </a:r>
            <a:endParaRPr sz="2400"/>
          </a:p>
          <a:p>
            <a:pPr marL="457200" lvl="0" indent="-355600" algn="l" rtl="0">
              <a:spcBef>
                <a:spcPts val="0"/>
              </a:spcBef>
              <a:spcAft>
                <a:spcPts val="0"/>
              </a:spcAft>
              <a:buClr>
                <a:srgbClr val="000000"/>
              </a:buClr>
              <a:buSzPts val="2000"/>
              <a:buChar char="●"/>
            </a:pPr>
            <a:r>
              <a:rPr lang="en-US" sz="2400"/>
              <a:t>cement, brick and stone dust</a:t>
            </a:r>
            <a:endParaRPr sz="2400"/>
          </a:p>
          <a:p>
            <a:pPr marL="457200" lvl="0" indent="-355600" algn="l" rtl="0">
              <a:spcBef>
                <a:spcPts val="0"/>
              </a:spcBef>
              <a:spcAft>
                <a:spcPts val="0"/>
              </a:spcAft>
              <a:buClr>
                <a:srgbClr val="000000"/>
              </a:buClr>
              <a:buSzPts val="2000"/>
              <a:buChar char="●"/>
            </a:pPr>
            <a:r>
              <a:rPr lang="en-US" sz="2400"/>
              <a:t>tile and plaster dust</a:t>
            </a:r>
            <a:endParaRPr sz="2400"/>
          </a:p>
          <a:p>
            <a:pPr marL="457200" lvl="0" indent="-355600" algn="l" rtl="0">
              <a:spcBef>
                <a:spcPts val="0"/>
              </a:spcBef>
              <a:spcAft>
                <a:spcPts val="0"/>
              </a:spcAft>
              <a:buClr>
                <a:srgbClr val="000000"/>
              </a:buClr>
              <a:buSzPts val="2000"/>
              <a:buChar char="●"/>
            </a:pPr>
            <a:r>
              <a:rPr lang="en-US" sz="2400"/>
              <a:t>paint, varnish, lacquer adhesives</a:t>
            </a:r>
            <a:endParaRPr sz="2400"/>
          </a:p>
          <a:p>
            <a:pPr marL="457200" lvl="0" indent="-355600" algn="l" rtl="0">
              <a:spcBef>
                <a:spcPts val="0"/>
              </a:spcBef>
              <a:spcAft>
                <a:spcPts val="0"/>
              </a:spcAft>
              <a:buClr>
                <a:srgbClr val="000000"/>
              </a:buClr>
              <a:buSzPts val="2000"/>
              <a:buChar char="●"/>
            </a:pPr>
            <a:r>
              <a:rPr lang="en-US" sz="2400"/>
              <a:t>wood dust, fibreglass, resins</a:t>
            </a:r>
            <a:endParaRPr sz="2400"/>
          </a:p>
          <a:p>
            <a:pPr marL="457200" lvl="0" indent="-355600" algn="l" rtl="0">
              <a:spcBef>
                <a:spcPts val="0"/>
              </a:spcBef>
              <a:spcAft>
                <a:spcPts val="0"/>
              </a:spcAft>
              <a:buClr>
                <a:srgbClr val="000000"/>
              </a:buClr>
              <a:buSzPts val="2000"/>
              <a:buChar char="●"/>
            </a:pPr>
            <a:r>
              <a:rPr lang="en-US" sz="2400"/>
              <a:t>solvents, fuels, oils</a:t>
            </a:r>
            <a:endParaRPr sz="2400"/>
          </a:p>
          <a:p>
            <a:pPr marL="457200" lvl="0" indent="-355600" algn="l" rtl="0">
              <a:spcBef>
                <a:spcPts val="0"/>
              </a:spcBef>
              <a:spcAft>
                <a:spcPts val="0"/>
              </a:spcAft>
              <a:buClr>
                <a:srgbClr val="000000"/>
              </a:buClr>
              <a:buSzPts val="2000"/>
              <a:buChar char="●"/>
            </a:pPr>
            <a:r>
              <a:rPr lang="en-US" sz="2400"/>
              <a:t>spirits, thinners, acids, alkalis</a:t>
            </a:r>
            <a:endParaRPr sz="2400"/>
          </a:p>
          <a:p>
            <a:pPr marL="457200" lvl="0" indent="-355600" algn="l" rtl="0">
              <a:spcBef>
                <a:spcPts val="0"/>
              </a:spcBef>
              <a:spcAft>
                <a:spcPts val="0"/>
              </a:spcAft>
              <a:buClr>
                <a:srgbClr val="000000"/>
              </a:buClr>
              <a:buSzPts val="2000"/>
              <a:buChar char="●"/>
            </a:pPr>
            <a:r>
              <a:rPr lang="en-US" sz="2400"/>
              <a:t>ionising radiations and others</a:t>
            </a:r>
            <a:endParaRPr sz="2400"/>
          </a:p>
        </p:txBody>
      </p:sp>
      <p:sp>
        <p:nvSpPr>
          <p:cNvPr id="359" name="Google Shape;359;p52"/>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Skin Protection</a:t>
            </a:r>
            <a:endParaRPr/>
          </a:p>
        </p:txBody>
      </p:sp>
      <p:pic>
        <p:nvPicPr>
          <p:cNvPr id="360" name="Google Shape;360;p52"/>
          <p:cNvPicPr preferRelativeResize="0"/>
          <p:nvPr/>
        </p:nvPicPr>
        <p:blipFill rotWithShape="1">
          <a:blip r:embed="rId3">
            <a:alphaModFix/>
          </a:blip>
          <a:srcRect l="1530" r="17062"/>
          <a:stretch/>
        </p:blipFill>
        <p:spPr>
          <a:xfrm>
            <a:off x="4716225" y="2133600"/>
            <a:ext cx="4293726" cy="35162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3"/>
          <p:cNvSpPr txBox="1">
            <a:spLocks noGrp="1"/>
          </p:cNvSpPr>
          <p:nvPr>
            <p:ph type="body" idx="1"/>
          </p:nvPr>
        </p:nvSpPr>
        <p:spPr>
          <a:xfrm>
            <a:off x="4179875" y="6008775"/>
            <a:ext cx="4812900" cy="611400"/>
          </a:xfrm>
          <a:prstGeom prst="rect">
            <a:avLst/>
          </a:prstGeom>
          <a:noFill/>
          <a:ln>
            <a:noFill/>
          </a:ln>
        </p:spPr>
        <p:txBody>
          <a:bodyPr spcFirstLastPara="1" wrap="square" lIns="91425" tIns="45700" rIns="91425" bIns="45700" anchor="ctr" anchorCtr="0">
            <a:noAutofit/>
          </a:bodyPr>
          <a:lstStyle/>
          <a:p>
            <a:pPr marL="342900" lvl="0" indent="-342900" algn="l" rtl="0">
              <a:spcBef>
                <a:spcPts val="0"/>
              </a:spcBef>
              <a:spcAft>
                <a:spcPts val="0"/>
              </a:spcAft>
              <a:buClr>
                <a:srgbClr val="000000"/>
              </a:buClr>
              <a:buSzPts val="2352"/>
              <a:buChar char="●"/>
            </a:pPr>
            <a:r>
              <a:rPr lang="en-US"/>
              <a:t>Workers hands not visible</a:t>
            </a:r>
            <a:endParaRPr/>
          </a:p>
        </p:txBody>
      </p:sp>
      <p:sp>
        <p:nvSpPr>
          <p:cNvPr id="366" name="Google Shape;366;p53"/>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One VPP Construction Site</a:t>
            </a:r>
            <a:endParaRPr/>
          </a:p>
        </p:txBody>
      </p:sp>
      <p:pic>
        <p:nvPicPr>
          <p:cNvPr id="367" name="Google Shape;367;p53"/>
          <p:cNvPicPr preferRelativeResize="0"/>
          <p:nvPr/>
        </p:nvPicPr>
        <p:blipFill rotWithShape="1">
          <a:blip r:embed="rId3">
            <a:alphaModFix/>
          </a:blip>
          <a:srcRect l="27839" t="8750"/>
          <a:stretch/>
        </p:blipFill>
        <p:spPr>
          <a:xfrm>
            <a:off x="4179875" y="1797600"/>
            <a:ext cx="4812851" cy="4059525"/>
          </a:xfrm>
          <a:prstGeom prst="rect">
            <a:avLst/>
          </a:prstGeom>
          <a:noFill/>
          <a:ln>
            <a:noFill/>
          </a:ln>
        </p:spPr>
      </p:pic>
      <p:pic>
        <p:nvPicPr>
          <p:cNvPr id="368" name="Google Shape;368;p53"/>
          <p:cNvPicPr preferRelativeResize="0"/>
          <p:nvPr/>
        </p:nvPicPr>
        <p:blipFill rotWithShape="1">
          <a:blip r:embed="rId4">
            <a:alphaModFix/>
          </a:blip>
          <a:srcRect l="8484" r="33557"/>
          <a:stretch/>
        </p:blipFill>
        <p:spPr>
          <a:xfrm>
            <a:off x="177061" y="1797588"/>
            <a:ext cx="3850414" cy="4059525"/>
          </a:xfrm>
          <a:prstGeom prst="rect">
            <a:avLst/>
          </a:prstGeom>
          <a:noFill/>
          <a:ln>
            <a:noFill/>
          </a:ln>
        </p:spPr>
      </p:pic>
      <p:sp>
        <p:nvSpPr>
          <p:cNvPr id="369" name="Google Shape;369;p53"/>
          <p:cNvSpPr txBox="1">
            <a:spLocks noGrp="1"/>
          </p:cNvSpPr>
          <p:nvPr>
            <p:ph type="body" idx="1"/>
          </p:nvPr>
        </p:nvSpPr>
        <p:spPr>
          <a:xfrm>
            <a:off x="189350" y="6074875"/>
            <a:ext cx="3850500" cy="545100"/>
          </a:xfrm>
          <a:prstGeom prst="rect">
            <a:avLst/>
          </a:prstGeom>
          <a:noFill/>
          <a:ln>
            <a:noFill/>
          </a:ln>
        </p:spPr>
        <p:txBody>
          <a:bodyPr spcFirstLastPara="1" wrap="square" lIns="91425" tIns="45700" rIns="91425" bIns="45700" anchor="ctr" anchorCtr="0">
            <a:noAutofit/>
          </a:bodyPr>
          <a:lstStyle/>
          <a:p>
            <a:pPr marL="342900" lvl="0" indent="-342900" algn="l" rtl="0">
              <a:spcBef>
                <a:spcPts val="0"/>
              </a:spcBef>
              <a:spcAft>
                <a:spcPts val="0"/>
              </a:spcAft>
              <a:buClr>
                <a:srgbClr val="000000"/>
              </a:buClr>
              <a:buSzPts val="2352"/>
              <a:buChar char="●"/>
            </a:pPr>
            <a:r>
              <a:rPr lang="en-US"/>
              <a:t>10 hand injuries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4"/>
          <p:cNvSpPr txBox="1">
            <a:spLocks noGrp="1"/>
          </p:cNvSpPr>
          <p:nvPr>
            <p:ph type="body" idx="1"/>
          </p:nvPr>
        </p:nvSpPr>
        <p:spPr>
          <a:xfrm>
            <a:off x="291025" y="1905000"/>
            <a:ext cx="3519900" cy="4526100"/>
          </a:xfrm>
          <a:prstGeom prst="rect">
            <a:avLst/>
          </a:prstGeom>
          <a:noFill/>
          <a:ln>
            <a:noFill/>
          </a:ln>
        </p:spPr>
        <p:txBody>
          <a:bodyPr spcFirstLastPara="1" wrap="square" lIns="91425" tIns="45700" rIns="91425" bIns="45700" anchor="ctr" anchorCtr="0">
            <a:noAutofit/>
          </a:bodyPr>
          <a:lstStyle/>
          <a:p>
            <a:pPr marL="342900" lvl="0" indent="-333248" algn="l" rtl="0">
              <a:spcBef>
                <a:spcPts val="0"/>
              </a:spcBef>
              <a:spcAft>
                <a:spcPts val="0"/>
              </a:spcAft>
              <a:buClr>
                <a:srgbClr val="000000"/>
              </a:buClr>
              <a:buSzPts val="2200"/>
              <a:buChar char="●"/>
            </a:pPr>
            <a:r>
              <a:rPr lang="en-US"/>
              <a:t>One company.</a:t>
            </a:r>
            <a:endParaRPr/>
          </a:p>
          <a:p>
            <a:pPr marL="342900" lvl="0" indent="-333248" algn="l" rtl="0">
              <a:spcBef>
                <a:spcPts val="0"/>
              </a:spcBef>
              <a:spcAft>
                <a:spcPts val="0"/>
              </a:spcAft>
              <a:buClr>
                <a:srgbClr val="000000"/>
              </a:buClr>
              <a:buSzPts val="2200"/>
              <a:buChar char="●"/>
            </a:pPr>
            <a:r>
              <a:rPr lang="en-US"/>
              <a:t>Two employees suffered box knife cuts.</a:t>
            </a:r>
            <a:endParaRPr/>
          </a:p>
          <a:p>
            <a:pPr marL="342900" lvl="0" indent="-333248" algn="l" rtl="0">
              <a:spcBef>
                <a:spcPts val="0"/>
              </a:spcBef>
              <a:spcAft>
                <a:spcPts val="0"/>
              </a:spcAft>
              <a:buClr>
                <a:srgbClr val="000000"/>
              </a:buClr>
              <a:buSzPts val="2200"/>
              <a:buChar char="●"/>
            </a:pPr>
            <a:r>
              <a:rPr lang="en-US"/>
              <a:t>One was stripping cable.</a:t>
            </a:r>
            <a:endParaRPr/>
          </a:p>
          <a:p>
            <a:pPr marL="342900" lvl="0" indent="-333248" algn="l" rtl="0">
              <a:spcBef>
                <a:spcPts val="0"/>
              </a:spcBef>
              <a:spcAft>
                <a:spcPts val="0"/>
              </a:spcAft>
              <a:buClr>
                <a:srgbClr val="000000"/>
              </a:buClr>
              <a:buSzPts val="2200"/>
              <a:buChar char="●"/>
            </a:pPr>
            <a:r>
              <a:rPr lang="en-US"/>
              <a:t>Another was cutting open a box toward himself.</a:t>
            </a:r>
            <a:endParaRPr/>
          </a:p>
          <a:p>
            <a:pPr marL="342900" lvl="0" indent="-193548" algn="l" rtl="0">
              <a:spcBef>
                <a:spcPts val="0"/>
              </a:spcBef>
              <a:spcAft>
                <a:spcPts val="0"/>
              </a:spcAft>
              <a:buSzPts val="2352"/>
              <a:buNone/>
            </a:pPr>
            <a:endParaRPr/>
          </a:p>
        </p:txBody>
      </p:sp>
      <p:pic>
        <p:nvPicPr>
          <p:cNvPr id="375" name="Google Shape;375;p54"/>
          <p:cNvPicPr preferRelativeResize="0">
            <a:picLocks noGrp="1"/>
          </p:cNvPicPr>
          <p:nvPr>
            <p:ph type="body" idx="2"/>
          </p:nvPr>
        </p:nvPicPr>
        <p:blipFill rotWithShape="1">
          <a:blip r:embed="rId3">
            <a:alphaModFix/>
          </a:blip>
          <a:srcRect r="14081"/>
          <a:stretch/>
        </p:blipFill>
        <p:spPr>
          <a:xfrm>
            <a:off x="3962400" y="1905000"/>
            <a:ext cx="4905300" cy="4526100"/>
          </a:xfrm>
          <a:prstGeom prst="rect">
            <a:avLst/>
          </a:prstGeom>
          <a:noFill/>
          <a:ln>
            <a:noFill/>
          </a:ln>
        </p:spPr>
      </p:pic>
      <p:sp>
        <p:nvSpPr>
          <p:cNvPr id="376" name="Google Shape;376;p54"/>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January 2015</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55"/>
          <p:cNvPicPr preferRelativeResize="0"/>
          <p:nvPr/>
        </p:nvPicPr>
        <p:blipFill rotWithShape="1">
          <a:blip r:embed="rId3">
            <a:alphaModFix/>
          </a:blip>
          <a:srcRect t="11607" b="10800"/>
          <a:stretch/>
        </p:blipFill>
        <p:spPr>
          <a:xfrm flipH="1">
            <a:off x="336000" y="2174000"/>
            <a:ext cx="4602175" cy="2678000"/>
          </a:xfrm>
          <a:prstGeom prst="rect">
            <a:avLst/>
          </a:prstGeom>
          <a:noFill/>
          <a:ln>
            <a:noFill/>
          </a:ln>
        </p:spPr>
      </p:pic>
      <p:sp>
        <p:nvSpPr>
          <p:cNvPr id="382" name="Google Shape;382;p55"/>
          <p:cNvSpPr txBox="1">
            <a:spLocks noGrp="1"/>
          </p:cNvSpPr>
          <p:nvPr>
            <p:ph type="body" idx="1"/>
          </p:nvPr>
        </p:nvSpPr>
        <p:spPr>
          <a:xfrm>
            <a:off x="280925" y="1534850"/>
            <a:ext cx="4759500" cy="56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Cutting zip ties with box knife.</a:t>
            </a:r>
            <a:endParaRPr/>
          </a:p>
        </p:txBody>
      </p:sp>
      <p:pic>
        <p:nvPicPr>
          <p:cNvPr id="383" name="Google Shape;383;p55"/>
          <p:cNvPicPr preferRelativeResize="0">
            <a:picLocks noGrp="1"/>
          </p:cNvPicPr>
          <p:nvPr>
            <p:ph type="body" idx="2"/>
          </p:nvPr>
        </p:nvPicPr>
        <p:blipFill rotWithShape="1">
          <a:blip r:embed="rId4">
            <a:alphaModFix/>
          </a:blip>
          <a:srcRect t="12633"/>
          <a:stretch/>
        </p:blipFill>
        <p:spPr>
          <a:xfrm>
            <a:off x="5255050" y="1534850"/>
            <a:ext cx="3660300" cy="5124600"/>
          </a:xfrm>
          <a:prstGeom prst="rect">
            <a:avLst/>
          </a:prstGeom>
          <a:noFill/>
          <a:ln>
            <a:noFill/>
          </a:ln>
        </p:spPr>
      </p:pic>
      <p:sp>
        <p:nvSpPr>
          <p:cNvPr id="384" name="Google Shape;384;p55"/>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Gloves</a:t>
            </a:r>
            <a:endParaRPr/>
          </a:p>
        </p:txBody>
      </p:sp>
      <p:pic>
        <p:nvPicPr>
          <p:cNvPr id="385" name="Google Shape;385;p55"/>
          <p:cNvPicPr preferRelativeResize="0"/>
          <p:nvPr/>
        </p:nvPicPr>
        <p:blipFill rotWithShape="1">
          <a:blip r:embed="rId5">
            <a:alphaModFix/>
          </a:blip>
          <a:srcRect t="11933" b="17119"/>
          <a:stretch/>
        </p:blipFill>
        <p:spPr>
          <a:xfrm rot="1359749" flipH="1">
            <a:off x="382599" y="3925354"/>
            <a:ext cx="3295451" cy="23380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609600" y="304800"/>
            <a:ext cx="7924800" cy="9144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Payment of PPE</a:t>
            </a:r>
            <a:endParaRPr/>
          </a:p>
        </p:txBody>
      </p:sp>
      <p:sp>
        <p:nvSpPr>
          <p:cNvPr id="111" name="Google Shape;111;p21"/>
          <p:cNvSpPr txBox="1">
            <a:spLocks noGrp="1"/>
          </p:cNvSpPr>
          <p:nvPr>
            <p:ph type="body" idx="1"/>
          </p:nvPr>
        </p:nvSpPr>
        <p:spPr>
          <a:xfrm>
            <a:off x="128525" y="1371600"/>
            <a:ext cx="6742200" cy="4279200"/>
          </a:xfrm>
          <a:prstGeom prst="rect">
            <a:avLst/>
          </a:prstGeom>
          <a:noFill/>
          <a:ln>
            <a:noFill/>
          </a:ln>
        </p:spPr>
        <p:txBody>
          <a:bodyPr spcFirstLastPara="1" wrap="square" lIns="91425" tIns="45700" rIns="91425" bIns="45700" anchor="ctr" anchorCtr="0">
            <a:noAutofit/>
          </a:bodyPr>
          <a:lstStyle/>
          <a:p>
            <a:pPr marL="457200" lvl="0" indent="-368300" algn="l" rtl="0">
              <a:spcBef>
                <a:spcPts val="0"/>
              </a:spcBef>
              <a:spcAft>
                <a:spcPts val="0"/>
              </a:spcAft>
              <a:buClr>
                <a:srgbClr val="000000"/>
              </a:buClr>
              <a:buSzPts val="2200"/>
              <a:buChar char="●"/>
            </a:pPr>
            <a:r>
              <a:rPr lang="en-US" sz="2600"/>
              <a:t>Except as noted, protective equipment used to comply with this part, shall be provided by the employer at </a:t>
            </a:r>
            <a:r>
              <a:rPr lang="en-US" sz="2600" b="1"/>
              <a:t>no cost</a:t>
            </a:r>
            <a:r>
              <a:rPr lang="en-US" sz="2600"/>
              <a:t> to employees.</a:t>
            </a:r>
            <a:endParaRPr sz="2600"/>
          </a:p>
          <a:p>
            <a:pPr marL="457200" lvl="0" indent="-368300" algn="l" rtl="0">
              <a:spcBef>
                <a:spcPts val="0"/>
              </a:spcBef>
              <a:spcAft>
                <a:spcPts val="0"/>
              </a:spcAft>
              <a:buClr>
                <a:srgbClr val="000000"/>
              </a:buClr>
              <a:buSzPts val="2200"/>
              <a:buChar char="●"/>
            </a:pPr>
            <a:r>
              <a:rPr lang="en-US" sz="2600"/>
              <a:t>Exceptions:</a:t>
            </a:r>
            <a:endParaRPr sz="2600"/>
          </a:p>
          <a:p>
            <a:pPr marL="914400" lvl="1" indent="-393700" algn="l" rtl="0">
              <a:spcBef>
                <a:spcPts val="0"/>
              </a:spcBef>
              <a:spcAft>
                <a:spcPts val="0"/>
              </a:spcAft>
              <a:buSzPts val="2600"/>
              <a:buChar char="−"/>
            </a:pPr>
            <a:r>
              <a:rPr lang="en-US" sz="2600"/>
              <a:t>Safety-toe protective footwear,</a:t>
            </a:r>
            <a:endParaRPr sz="2600"/>
          </a:p>
          <a:p>
            <a:pPr marL="914400" lvl="1" indent="-393700" algn="l" rtl="0">
              <a:spcBef>
                <a:spcPts val="0"/>
              </a:spcBef>
              <a:spcAft>
                <a:spcPts val="0"/>
              </a:spcAft>
              <a:buSzPts val="2600"/>
              <a:buChar char="−"/>
            </a:pPr>
            <a:r>
              <a:rPr lang="en-US" sz="2600"/>
              <a:t>Prescription safety glasses, and</a:t>
            </a:r>
            <a:endParaRPr sz="2600"/>
          </a:p>
          <a:p>
            <a:pPr marL="914400" lvl="1" indent="-393700" algn="l" rtl="0">
              <a:spcBef>
                <a:spcPts val="0"/>
              </a:spcBef>
              <a:spcAft>
                <a:spcPts val="0"/>
              </a:spcAft>
              <a:buSzPts val="2600"/>
              <a:buChar char="−"/>
            </a:pPr>
            <a:r>
              <a:rPr lang="en-US" sz="2600"/>
              <a:t>Long sleeve shirts</a:t>
            </a:r>
            <a:endParaRPr sz="2600"/>
          </a:p>
          <a:p>
            <a:pPr marL="0" lvl="0" indent="457200" algn="l" rtl="0">
              <a:spcBef>
                <a:spcPts val="0"/>
              </a:spcBef>
              <a:spcAft>
                <a:spcPts val="0"/>
              </a:spcAft>
              <a:buNone/>
            </a:pPr>
            <a:r>
              <a:rPr lang="en-US" sz="2600"/>
              <a:t>...were excepted from the employer payment </a:t>
            </a:r>
            <a:endParaRPr sz="2600"/>
          </a:p>
          <a:p>
            <a:pPr marL="0" lvl="0" indent="457200" algn="l" rtl="0">
              <a:spcBef>
                <a:spcPts val="0"/>
              </a:spcBef>
              <a:spcAft>
                <a:spcPts val="0"/>
              </a:spcAft>
              <a:buNone/>
            </a:pPr>
            <a:r>
              <a:rPr lang="en-US" sz="2600"/>
              <a:t>requirement, considered to be very personal </a:t>
            </a:r>
            <a:endParaRPr sz="2600"/>
          </a:p>
          <a:p>
            <a:pPr marL="0" lvl="0" indent="457200" algn="l" rtl="0">
              <a:spcBef>
                <a:spcPts val="0"/>
              </a:spcBef>
              <a:spcAft>
                <a:spcPts val="0"/>
              </a:spcAft>
              <a:buNone/>
            </a:pPr>
            <a:r>
              <a:rPr lang="en-US" sz="2600"/>
              <a:t>in nature and often worn off the jobsite.</a:t>
            </a:r>
            <a:endParaRPr sz="2600"/>
          </a:p>
        </p:txBody>
      </p:sp>
      <p:sp>
        <p:nvSpPr>
          <p:cNvPr id="112" name="Google Shape;112;p21"/>
          <p:cNvSpPr txBox="1"/>
          <p:nvPr/>
        </p:nvSpPr>
        <p:spPr>
          <a:xfrm>
            <a:off x="374550" y="5859500"/>
            <a:ext cx="8394900" cy="882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200" b="1" u="sng">
                <a:solidFill>
                  <a:schemeClr val="hlink"/>
                </a:solidFill>
                <a:latin typeface="Calibri"/>
                <a:ea typeface="Calibri"/>
                <a:cs typeface="Calibri"/>
                <a:sym typeface="Calibri"/>
                <a:hlinkClick r:id="rId3"/>
              </a:rPr>
              <a:t>Frank Smith</a:t>
            </a:r>
            <a:r>
              <a:rPr lang="en-US" sz="2200">
                <a:solidFill>
                  <a:schemeClr val="dk1"/>
                </a:solidFill>
                <a:latin typeface="Calibri"/>
                <a:ea typeface="Calibri"/>
                <a:cs typeface="Calibri"/>
                <a:sym typeface="Calibri"/>
              </a:rPr>
              <a:t>: “</a:t>
            </a:r>
            <a:r>
              <a:rPr lang="en-US" sz="2200" u="none">
                <a:solidFill>
                  <a:schemeClr val="dk1"/>
                </a:solidFill>
                <a:latin typeface="Calibri"/>
                <a:ea typeface="Calibri"/>
                <a:cs typeface="Calibri"/>
                <a:sym typeface="Calibri"/>
              </a:rPr>
              <a:t>I'm never going to buy safety </a:t>
            </a:r>
            <a:r>
              <a:rPr lang="en-US" sz="2200">
                <a:solidFill>
                  <a:schemeClr val="dk1"/>
                </a:solidFill>
                <a:latin typeface="Calibri"/>
                <a:ea typeface="Calibri"/>
                <a:cs typeface="Calibri"/>
                <a:sym typeface="Calibri"/>
              </a:rPr>
              <a:t>equipment </a:t>
            </a:r>
            <a:r>
              <a:rPr lang="en-US" sz="2200" u="none">
                <a:solidFill>
                  <a:schemeClr val="dk1"/>
                </a:solidFill>
                <a:latin typeface="Calibri"/>
                <a:ea typeface="Calibri"/>
                <a:cs typeface="Calibri"/>
                <a:sym typeface="Calibri"/>
              </a:rPr>
              <a:t>- no matter how light or comfortable it may be - that's the </a:t>
            </a:r>
            <a:r>
              <a:rPr lang="en-US" sz="2200">
                <a:solidFill>
                  <a:schemeClr val="dk1"/>
                </a:solidFill>
                <a:latin typeface="Calibri"/>
                <a:ea typeface="Calibri"/>
                <a:cs typeface="Calibri"/>
                <a:sym typeface="Calibri"/>
              </a:rPr>
              <a:t>contractor's</a:t>
            </a:r>
            <a:r>
              <a:rPr lang="en-US" sz="2200" u="non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responsibility.</a:t>
            </a:r>
            <a:r>
              <a:rPr lang="en-US" sz="2200" u="none">
                <a:solidFill>
                  <a:schemeClr val="dk1"/>
                </a:solidFill>
                <a:latin typeface="Calibri"/>
                <a:ea typeface="Calibri"/>
                <a:cs typeface="Calibri"/>
                <a:sym typeface="Calibri"/>
              </a:rPr>
              <a:t>”</a:t>
            </a:r>
            <a:endParaRPr sz="2200">
              <a:latin typeface="Calibri"/>
              <a:ea typeface="Calibri"/>
              <a:cs typeface="Calibri"/>
              <a:sym typeface="Calibri"/>
            </a:endParaRPr>
          </a:p>
        </p:txBody>
      </p:sp>
      <p:sp>
        <p:nvSpPr>
          <p:cNvPr id="113" name="Google Shape;113;p21"/>
          <p:cNvSpPr txBox="1"/>
          <p:nvPr/>
        </p:nvSpPr>
        <p:spPr>
          <a:xfrm>
            <a:off x="6884625" y="5069975"/>
            <a:ext cx="21711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95</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d</a:t>
            </a:r>
            <a:r>
              <a:rPr lang="en-US" sz="2200" b="1" u="none">
                <a:solidFill>
                  <a:schemeClr val="dk1"/>
                </a:solidFill>
                <a:latin typeface="Calibri"/>
                <a:ea typeface="Calibri"/>
                <a:cs typeface="Calibri"/>
                <a:sym typeface="Calibri"/>
              </a:rPr>
              <a:t>)(2)-(5)</a:t>
            </a:r>
            <a:endParaRPr sz="2200" b="1">
              <a:latin typeface="Calibri"/>
              <a:ea typeface="Calibri"/>
              <a:cs typeface="Calibri"/>
              <a:sym typeface="Calibri"/>
            </a:endParaRPr>
          </a:p>
        </p:txBody>
      </p:sp>
      <p:pic>
        <p:nvPicPr>
          <p:cNvPr id="114" name="Google Shape;114;p21"/>
          <p:cNvPicPr preferRelativeResize="0"/>
          <p:nvPr/>
        </p:nvPicPr>
        <p:blipFill rotWithShape="1">
          <a:blip r:embed="rId4">
            <a:alphaModFix/>
          </a:blip>
          <a:srcRect l="10823" r="15495"/>
          <a:stretch/>
        </p:blipFill>
        <p:spPr>
          <a:xfrm>
            <a:off x="6927825" y="1676400"/>
            <a:ext cx="2045425" cy="332125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6"/>
          <p:cNvSpPr txBox="1">
            <a:spLocks noGrp="1"/>
          </p:cNvSpPr>
          <p:nvPr>
            <p:ph type="body" idx="1"/>
          </p:nvPr>
        </p:nvSpPr>
        <p:spPr>
          <a:xfrm>
            <a:off x="198300" y="1295400"/>
            <a:ext cx="4449900" cy="5357400"/>
          </a:xfrm>
          <a:prstGeom prst="rect">
            <a:avLst/>
          </a:prstGeom>
          <a:noFill/>
          <a:ln>
            <a:noFill/>
          </a:ln>
        </p:spPr>
        <p:txBody>
          <a:bodyPr spcFirstLastPara="1" wrap="square" lIns="91425" tIns="45700" rIns="91425" bIns="45700" anchor="t" anchorCtr="0">
            <a:noAutofit/>
          </a:bodyPr>
          <a:lstStyle/>
          <a:p>
            <a:pPr marL="342900" lvl="0" indent="-375920" algn="l" rtl="0">
              <a:spcBef>
                <a:spcPts val="0"/>
              </a:spcBef>
              <a:spcAft>
                <a:spcPts val="0"/>
              </a:spcAft>
              <a:buClr>
                <a:srgbClr val="000000"/>
              </a:buClr>
              <a:buSzPts val="2200"/>
              <a:buChar char="●"/>
            </a:pPr>
            <a:r>
              <a:rPr lang="en-US" sz="2600"/>
              <a:t>July 16, 2012</a:t>
            </a:r>
            <a:endParaRPr sz="2600"/>
          </a:p>
          <a:p>
            <a:pPr marL="342900" lvl="0" indent="-375920" algn="l" rtl="0">
              <a:spcBef>
                <a:spcPts val="0"/>
              </a:spcBef>
              <a:spcAft>
                <a:spcPts val="0"/>
              </a:spcAft>
              <a:buClr>
                <a:srgbClr val="000000"/>
              </a:buClr>
              <a:buSzPts val="2200"/>
              <a:buChar char="●"/>
            </a:pPr>
            <a:r>
              <a:rPr lang="en-US" sz="2600"/>
              <a:t>An electrical contractor was replacing a power breaker cover after checking for proper wiring and power to the cell side. </a:t>
            </a:r>
            <a:endParaRPr sz="2600"/>
          </a:p>
          <a:p>
            <a:pPr marL="342900" lvl="0" indent="-375920" algn="l" rtl="0">
              <a:spcBef>
                <a:spcPts val="0"/>
              </a:spcBef>
              <a:spcAft>
                <a:spcPts val="0"/>
              </a:spcAft>
              <a:buClr>
                <a:srgbClr val="000000"/>
              </a:buClr>
              <a:buSzPts val="2200"/>
              <a:buChar char="●"/>
            </a:pPr>
            <a:r>
              <a:rPr lang="en-US" sz="2600"/>
              <a:t>As he proceeded to put the panel cover back on, an </a:t>
            </a:r>
            <a:r>
              <a:rPr lang="en-US" sz="2600" b="1"/>
              <a:t>electric arc flash</a:t>
            </a:r>
            <a:r>
              <a:rPr lang="en-US" sz="2600"/>
              <a:t> occurred.</a:t>
            </a:r>
            <a:endParaRPr sz="2600"/>
          </a:p>
          <a:p>
            <a:pPr marL="342900" lvl="0" indent="-375920" algn="l" rtl="0">
              <a:spcBef>
                <a:spcPts val="0"/>
              </a:spcBef>
              <a:spcAft>
                <a:spcPts val="0"/>
              </a:spcAft>
              <a:buClr>
                <a:srgbClr val="000000"/>
              </a:buClr>
              <a:buSzPts val="2200"/>
              <a:buChar char="●"/>
            </a:pPr>
            <a:r>
              <a:rPr lang="en-US" sz="2600"/>
              <a:t>The employee suffered </a:t>
            </a:r>
            <a:r>
              <a:rPr lang="en-US" sz="2600" b="1"/>
              <a:t>severe first and second degree burns</a:t>
            </a:r>
            <a:r>
              <a:rPr lang="en-US" sz="2600"/>
              <a:t> to his left arm, left hand, and right hand. </a:t>
            </a:r>
            <a:endParaRPr sz="2600"/>
          </a:p>
        </p:txBody>
      </p:sp>
      <p:sp>
        <p:nvSpPr>
          <p:cNvPr id="391" name="Google Shape;391;p56"/>
          <p:cNvSpPr txBox="1"/>
          <p:nvPr/>
        </p:nvSpPr>
        <p:spPr>
          <a:xfrm>
            <a:off x="4800600" y="6248400"/>
            <a:ext cx="41148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Class 2 will protect for 480 volts. </a:t>
            </a:r>
            <a:endParaRPr sz="2200" b="1">
              <a:latin typeface="Calibri"/>
              <a:ea typeface="Calibri"/>
              <a:cs typeface="Calibri"/>
              <a:sym typeface="Calibri"/>
            </a:endParaRPr>
          </a:p>
        </p:txBody>
      </p:sp>
      <p:sp>
        <p:nvSpPr>
          <p:cNvPr id="392" name="Google Shape;392;p56"/>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Arc Flash</a:t>
            </a:r>
            <a:endParaRPr/>
          </a:p>
        </p:txBody>
      </p:sp>
      <p:pic>
        <p:nvPicPr>
          <p:cNvPr id="393" name="Google Shape;393;p56"/>
          <p:cNvPicPr preferRelativeResize="0"/>
          <p:nvPr/>
        </p:nvPicPr>
        <p:blipFill rotWithShape="1">
          <a:blip r:embed="rId3">
            <a:alphaModFix/>
          </a:blip>
          <a:srcRect t="6243" b="7281"/>
          <a:stretch/>
        </p:blipFill>
        <p:spPr>
          <a:xfrm>
            <a:off x="4800600" y="1419075"/>
            <a:ext cx="4114800" cy="474412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7"/>
          <p:cNvSpPr txBox="1">
            <a:spLocks noGrp="1"/>
          </p:cNvSpPr>
          <p:nvPr>
            <p:ph type="body" idx="1"/>
          </p:nvPr>
        </p:nvSpPr>
        <p:spPr>
          <a:xfrm>
            <a:off x="171675" y="1435325"/>
            <a:ext cx="4147800" cy="2577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600" b="1"/>
              <a:t>Hazards: </a:t>
            </a:r>
            <a:endParaRPr sz="2600" b="1"/>
          </a:p>
          <a:p>
            <a:pPr marL="0" lvl="0" indent="0" algn="ctr" rtl="0">
              <a:lnSpc>
                <a:spcPct val="90000"/>
              </a:lnSpc>
              <a:spcBef>
                <a:spcPts val="0"/>
              </a:spcBef>
              <a:spcAft>
                <a:spcPts val="0"/>
              </a:spcAft>
              <a:buNone/>
            </a:pPr>
            <a:r>
              <a:rPr lang="en-US" sz="2600"/>
              <a:t>Chemical or metal splash, spray from pressure leaks or spray guns, impact or penetration, contaminated dust, excessive wear or entanglement of clothing.</a:t>
            </a:r>
            <a:endParaRPr sz="2600"/>
          </a:p>
          <a:p>
            <a:pPr marL="342900" lvl="0" indent="-342900" algn="l" rtl="0">
              <a:lnSpc>
                <a:spcPct val="90000"/>
              </a:lnSpc>
              <a:spcBef>
                <a:spcPts val="0"/>
              </a:spcBef>
              <a:spcAft>
                <a:spcPts val="0"/>
              </a:spcAft>
              <a:buSzPts val="1344"/>
              <a:buFont typeface="Noto Sans Symbols"/>
              <a:buNone/>
            </a:pPr>
            <a:endParaRPr sz="2600"/>
          </a:p>
        </p:txBody>
      </p:sp>
      <p:sp>
        <p:nvSpPr>
          <p:cNvPr id="400" name="Google Shape;400;p57"/>
          <p:cNvSpPr txBox="1">
            <a:spLocks noGrp="1"/>
          </p:cNvSpPr>
          <p:nvPr>
            <p:ph type="title"/>
          </p:nvPr>
        </p:nvSpPr>
        <p:spPr>
          <a:xfrm>
            <a:off x="333300" y="304800"/>
            <a:ext cx="414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Body Protection</a:t>
            </a:r>
            <a:endParaRPr/>
          </a:p>
        </p:txBody>
      </p:sp>
      <p:sp>
        <p:nvSpPr>
          <p:cNvPr id="401" name="Google Shape;401;p57"/>
          <p:cNvSpPr txBox="1">
            <a:spLocks noGrp="1"/>
          </p:cNvSpPr>
          <p:nvPr>
            <p:ph type="body" idx="1"/>
          </p:nvPr>
        </p:nvSpPr>
        <p:spPr>
          <a:xfrm>
            <a:off x="4461825" y="2555075"/>
            <a:ext cx="4530900" cy="4116900"/>
          </a:xfrm>
          <a:prstGeom prst="rect">
            <a:avLst/>
          </a:prstGeom>
          <a:noFill/>
          <a:ln>
            <a:noFill/>
          </a:ln>
        </p:spPr>
        <p:txBody>
          <a:bodyPr spcFirstLastPara="1" wrap="square" lIns="91425" tIns="45700" rIns="91425" bIns="45700" anchor="ctr" anchorCtr="0">
            <a:noAutofit/>
          </a:bodyPr>
          <a:lstStyle/>
          <a:p>
            <a:pPr marL="457200" lvl="0" indent="-368300" algn="l" rtl="0">
              <a:lnSpc>
                <a:spcPct val="90000"/>
              </a:lnSpc>
              <a:spcBef>
                <a:spcPts val="0"/>
              </a:spcBef>
              <a:spcAft>
                <a:spcPts val="0"/>
              </a:spcAft>
              <a:buClr>
                <a:srgbClr val="000000"/>
              </a:buClr>
              <a:buSzPts val="2200"/>
              <a:buChar char="●"/>
            </a:pPr>
            <a:r>
              <a:rPr lang="en-US" sz="2600"/>
              <a:t>Protection against hazardous substances: overalls, aprons and coveralls.</a:t>
            </a:r>
            <a:endParaRPr sz="2600"/>
          </a:p>
          <a:p>
            <a:pPr marL="457200" lvl="0" indent="-368300" algn="l" rtl="0">
              <a:lnSpc>
                <a:spcPct val="90000"/>
              </a:lnSpc>
              <a:spcBef>
                <a:spcPts val="0"/>
              </a:spcBef>
              <a:spcAft>
                <a:spcPts val="0"/>
              </a:spcAft>
              <a:buClr>
                <a:srgbClr val="000000"/>
              </a:buClr>
              <a:buSzPts val="2200"/>
              <a:buChar char="●"/>
            </a:pPr>
            <a:r>
              <a:rPr lang="en-US" sz="2600"/>
              <a:t>Clothing for cold, heat &amp; bad weather.</a:t>
            </a:r>
            <a:endParaRPr sz="2600"/>
          </a:p>
          <a:p>
            <a:pPr marL="457200" lvl="0" indent="-368300" algn="l" rtl="0">
              <a:lnSpc>
                <a:spcPct val="90000"/>
              </a:lnSpc>
              <a:spcBef>
                <a:spcPts val="0"/>
              </a:spcBef>
              <a:spcAft>
                <a:spcPts val="0"/>
              </a:spcAft>
              <a:buClr>
                <a:srgbClr val="000000"/>
              </a:buClr>
              <a:buSzPts val="2200"/>
              <a:buChar char="●"/>
            </a:pPr>
            <a:r>
              <a:rPr lang="en-US" sz="2600"/>
              <a:t>Clothing to protect against machinery, e.g. chainsaws.</a:t>
            </a:r>
            <a:endParaRPr sz="2600"/>
          </a:p>
          <a:p>
            <a:pPr marL="457200" lvl="0" indent="-368300" algn="l" rtl="0">
              <a:lnSpc>
                <a:spcPct val="90000"/>
              </a:lnSpc>
              <a:spcBef>
                <a:spcPts val="0"/>
              </a:spcBef>
              <a:spcAft>
                <a:spcPts val="0"/>
              </a:spcAft>
              <a:buClr>
                <a:srgbClr val="000000"/>
              </a:buClr>
              <a:buSzPts val="2200"/>
              <a:buChar char="●"/>
            </a:pPr>
            <a:r>
              <a:rPr lang="en-US" sz="2600"/>
              <a:t>High visibility clothing (e.g. jackets, vests).</a:t>
            </a:r>
            <a:endParaRPr sz="2600"/>
          </a:p>
          <a:p>
            <a:pPr marL="457200" lvl="0" indent="-368300" algn="l" rtl="0">
              <a:lnSpc>
                <a:spcPct val="90000"/>
              </a:lnSpc>
              <a:spcBef>
                <a:spcPts val="0"/>
              </a:spcBef>
              <a:spcAft>
                <a:spcPts val="0"/>
              </a:spcAft>
              <a:buClr>
                <a:srgbClr val="000000"/>
              </a:buClr>
              <a:buSzPts val="2200"/>
              <a:buChar char="●"/>
            </a:pPr>
            <a:r>
              <a:rPr lang="en-US" sz="2600"/>
              <a:t>Harnesses </a:t>
            </a:r>
            <a:endParaRPr sz="2600"/>
          </a:p>
          <a:p>
            <a:pPr marL="457200" lvl="0" indent="-368300" algn="l" rtl="0">
              <a:lnSpc>
                <a:spcPct val="90000"/>
              </a:lnSpc>
              <a:spcBef>
                <a:spcPts val="0"/>
              </a:spcBef>
              <a:spcAft>
                <a:spcPts val="0"/>
              </a:spcAft>
              <a:buClr>
                <a:srgbClr val="000000"/>
              </a:buClr>
              <a:buSzPts val="2200"/>
              <a:buChar char="●"/>
            </a:pPr>
            <a:r>
              <a:rPr lang="en-US" sz="2600"/>
              <a:t>Back supports</a:t>
            </a:r>
            <a:endParaRPr sz="2600"/>
          </a:p>
        </p:txBody>
      </p:sp>
      <p:pic>
        <p:nvPicPr>
          <p:cNvPr id="402" name="Google Shape;402;p57"/>
          <p:cNvPicPr preferRelativeResize="0"/>
          <p:nvPr/>
        </p:nvPicPr>
        <p:blipFill rotWithShape="1">
          <a:blip r:embed="rId3">
            <a:alphaModFix/>
          </a:blip>
          <a:srcRect l="21972" r="16872" b="14170"/>
          <a:stretch/>
        </p:blipFill>
        <p:spPr>
          <a:xfrm>
            <a:off x="2310800" y="4013225"/>
            <a:ext cx="1918382" cy="2692375"/>
          </a:xfrm>
          <a:prstGeom prst="rect">
            <a:avLst/>
          </a:prstGeom>
          <a:noFill/>
          <a:ln>
            <a:noFill/>
          </a:ln>
        </p:spPr>
      </p:pic>
      <p:pic>
        <p:nvPicPr>
          <p:cNvPr id="403" name="Google Shape;403;p57"/>
          <p:cNvPicPr preferRelativeResize="0"/>
          <p:nvPr/>
        </p:nvPicPr>
        <p:blipFill rotWithShape="1">
          <a:blip r:embed="rId4">
            <a:alphaModFix/>
          </a:blip>
          <a:srcRect l="28389" t="4979" r="30767"/>
          <a:stretch/>
        </p:blipFill>
        <p:spPr>
          <a:xfrm>
            <a:off x="357990" y="4013225"/>
            <a:ext cx="1736659" cy="2692375"/>
          </a:xfrm>
          <a:prstGeom prst="rect">
            <a:avLst/>
          </a:prstGeom>
          <a:noFill/>
          <a:ln>
            <a:noFill/>
          </a:ln>
        </p:spPr>
      </p:pic>
      <p:pic>
        <p:nvPicPr>
          <p:cNvPr id="404" name="Google Shape;404;p57"/>
          <p:cNvPicPr preferRelativeResize="0"/>
          <p:nvPr/>
        </p:nvPicPr>
        <p:blipFill rotWithShape="1">
          <a:blip r:embed="rId5">
            <a:alphaModFix/>
          </a:blip>
          <a:srcRect l="22604" r="21582"/>
          <a:stretch/>
        </p:blipFill>
        <p:spPr>
          <a:xfrm rot="5400000">
            <a:off x="5604663" y="-738662"/>
            <a:ext cx="2408650" cy="43156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a:spLocks noGrp="1"/>
          </p:cNvSpPr>
          <p:nvPr>
            <p:ph type="body" idx="1"/>
          </p:nvPr>
        </p:nvSpPr>
        <p:spPr>
          <a:xfrm>
            <a:off x="198300" y="1295400"/>
            <a:ext cx="4247100" cy="5298300"/>
          </a:xfrm>
          <a:prstGeom prst="rect">
            <a:avLst/>
          </a:prstGeom>
          <a:noFill/>
          <a:ln>
            <a:noFill/>
          </a:ln>
        </p:spPr>
        <p:txBody>
          <a:bodyPr spcFirstLastPara="1" wrap="square" lIns="91425" tIns="45700" rIns="91425" bIns="45700" anchor="ctr" anchorCtr="0">
            <a:noAutofit/>
          </a:bodyPr>
          <a:lstStyle/>
          <a:p>
            <a:pPr marL="457200" lvl="0" indent="-368300" algn="l" rtl="0">
              <a:spcBef>
                <a:spcPts val="0"/>
              </a:spcBef>
              <a:spcAft>
                <a:spcPts val="0"/>
              </a:spcAft>
              <a:buClr>
                <a:srgbClr val="000000"/>
              </a:buClr>
              <a:buSzPts val="2200"/>
              <a:buChar char="●"/>
            </a:pPr>
            <a:r>
              <a:rPr lang="en-US" sz="2600"/>
              <a:t>October 4, 2011</a:t>
            </a:r>
            <a:endParaRPr sz="2600"/>
          </a:p>
          <a:p>
            <a:pPr marL="457200" lvl="0" indent="-368300" algn="l" rtl="0">
              <a:spcBef>
                <a:spcPts val="0"/>
              </a:spcBef>
              <a:spcAft>
                <a:spcPts val="0"/>
              </a:spcAft>
              <a:buClr>
                <a:srgbClr val="000000"/>
              </a:buClr>
              <a:buSzPts val="2200"/>
              <a:buChar char="●"/>
            </a:pPr>
            <a:r>
              <a:rPr lang="en-US" sz="2600"/>
              <a:t>Employee was pulling on the handle of a long metal mop cart carrying a bucket containing 400 degrees F, hot roofing material. </a:t>
            </a:r>
            <a:endParaRPr sz="2600"/>
          </a:p>
          <a:p>
            <a:pPr marL="457200" lvl="0" indent="-368300" algn="l" rtl="0">
              <a:spcBef>
                <a:spcPts val="0"/>
              </a:spcBef>
              <a:spcAft>
                <a:spcPts val="0"/>
              </a:spcAft>
              <a:buClr>
                <a:srgbClr val="000000"/>
              </a:buClr>
              <a:buSzPts val="2200"/>
              <a:buChar char="●"/>
            </a:pPr>
            <a:r>
              <a:rPr lang="en-US" sz="2600"/>
              <a:t>Employee  tripped and fell forward. </a:t>
            </a:r>
            <a:endParaRPr sz="2600"/>
          </a:p>
          <a:p>
            <a:pPr marL="457200" lvl="0" indent="-368300" algn="l" rtl="0">
              <a:spcBef>
                <a:spcPts val="0"/>
              </a:spcBef>
              <a:spcAft>
                <a:spcPts val="0"/>
              </a:spcAft>
              <a:buClr>
                <a:srgbClr val="000000"/>
              </a:buClr>
              <a:buSzPts val="2200"/>
              <a:buChar char="●"/>
            </a:pPr>
            <a:r>
              <a:rPr lang="en-US" sz="2600"/>
              <a:t>His right hand landed in previously placed hot roofing material. </a:t>
            </a:r>
            <a:endParaRPr sz="2600"/>
          </a:p>
          <a:p>
            <a:pPr marL="457200" lvl="0" indent="-368300" algn="l" rtl="0">
              <a:spcBef>
                <a:spcPts val="0"/>
              </a:spcBef>
              <a:spcAft>
                <a:spcPts val="0"/>
              </a:spcAft>
              <a:buClr>
                <a:srgbClr val="000000"/>
              </a:buClr>
              <a:buSzPts val="2200"/>
              <a:buChar char="●"/>
            </a:pPr>
            <a:r>
              <a:rPr lang="en-US" sz="2600"/>
              <a:t>Wear</a:t>
            </a:r>
            <a:r>
              <a:rPr lang="en-US" sz="2600">
                <a:solidFill>
                  <a:srgbClr val="000000"/>
                </a:solidFill>
              </a:rPr>
              <a:t> </a:t>
            </a:r>
            <a:r>
              <a:rPr lang="en-US" sz="2600" b="1">
                <a:solidFill>
                  <a:srgbClr val="000000"/>
                </a:solidFill>
              </a:rPr>
              <a:t>long</a:t>
            </a:r>
            <a:r>
              <a:rPr lang="en-US" sz="2600" b="1">
                <a:solidFill>
                  <a:srgbClr val="FF0000"/>
                </a:solidFill>
              </a:rPr>
              <a:t> </a:t>
            </a:r>
            <a:r>
              <a:rPr lang="en-US" sz="2600" b="1"/>
              <a:t>sleeve</a:t>
            </a:r>
            <a:r>
              <a:rPr lang="en-US" sz="2600"/>
              <a:t> shirts.</a:t>
            </a:r>
            <a:endParaRPr sz="2600"/>
          </a:p>
        </p:txBody>
      </p:sp>
      <p:pic>
        <p:nvPicPr>
          <p:cNvPr id="410" name="Google Shape;410;p58"/>
          <p:cNvPicPr preferRelativeResize="0">
            <a:picLocks noGrp="1"/>
          </p:cNvPicPr>
          <p:nvPr>
            <p:ph type="body" idx="2"/>
          </p:nvPr>
        </p:nvPicPr>
        <p:blipFill rotWithShape="1">
          <a:blip r:embed="rId3">
            <a:alphaModFix/>
          </a:blip>
          <a:srcRect l="9354"/>
          <a:stretch/>
        </p:blipFill>
        <p:spPr>
          <a:xfrm>
            <a:off x="4521600" y="1676400"/>
            <a:ext cx="4393500" cy="3449100"/>
          </a:xfrm>
          <a:prstGeom prst="rect">
            <a:avLst/>
          </a:prstGeom>
          <a:noFill/>
          <a:ln>
            <a:noFill/>
          </a:ln>
        </p:spPr>
      </p:pic>
      <p:sp>
        <p:nvSpPr>
          <p:cNvPr id="411" name="Google Shape;411;p58"/>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Roofing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9"/>
          <p:cNvSpPr txBox="1">
            <a:spLocks noGrp="1"/>
          </p:cNvSpPr>
          <p:nvPr>
            <p:ph type="body" idx="1"/>
          </p:nvPr>
        </p:nvSpPr>
        <p:spPr>
          <a:xfrm>
            <a:off x="214825" y="1606675"/>
            <a:ext cx="4544400" cy="5019900"/>
          </a:xfrm>
          <a:prstGeom prst="rect">
            <a:avLst/>
          </a:prstGeom>
          <a:noFill/>
          <a:ln>
            <a:noFill/>
          </a:ln>
        </p:spPr>
        <p:txBody>
          <a:bodyPr spcFirstLastPara="1" wrap="square" lIns="91425" tIns="45700" rIns="91425" bIns="45700" anchor="t" anchorCtr="0">
            <a:noAutofit/>
          </a:bodyPr>
          <a:lstStyle/>
          <a:p>
            <a:pPr marL="342900" lvl="0" indent="-333248" algn="l" rtl="0">
              <a:spcBef>
                <a:spcPts val="0"/>
              </a:spcBef>
              <a:spcAft>
                <a:spcPts val="0"/>
              </a:spcAft>
              <a:buClr>
                <a:srgbClr val="000000"/>
              </a:buClr>
              <a:buSzPts val="2200"/>
              <a:buChar char="●"/>
            </a:pPr>
            <a:r>
              <a:rPr lang="en-US"/>
              <a:t>November 24, 2009</a:t>
            </a:r>
            <a:endParaRPr/>
          </a:p>
          <a:p>
            <a:pPr marL="342900" lvl="0" indent="-333248" algn="l" rtl="0">
              <a:spcBef>
                <a:spcPts val="0"/>
              </a:spcBef>
              <a:spcAft>
                <a:spcPts val="0"/>
              </a:spcAft>
              <a:buClr>
                <a:srgbClr val="000000"/>
              </a:buClr>
              <a:buSzPts val="2200"/>
              <a:buChar char="●"/>
            </a:pPr>
            <a:r>
              <a:rPr lang="en-US"/>
              <a:t>Employee was repairing a holding tank. </a:t>
            </a:r>
            <a:endParaRPr/>
          </a:p>
          <a:p>
            <a:pPr marL="342900" lvl="0" indent="-333248" algn="l" rtl="0">
              <a:spcBef>
                <a:spcPts val="0"/>
              </a:spcBef>
              <a:spcAft>
                <a:spcPts val="0"/>
              </a:spcAft>
              <a:buClr>
                <a:srgbClr val="000000"/>
              </a:buClr>
              <a:buSzPts val="2200"/>
              <a:buChar char="●"/>
            </a:pPr>
            <a:r>
              <a:rPr lang="en-US"/>
              <a:t>While repairing the tank, he was using an arc welder and his shirt caught on fire. </a:t>
            </a:r>
            <a:endParaRPr/>
          </a:p>
          <a:p>
            <a:pPr marL="342900" lvl="0" indent="-333248" algn="l" rtl="0">
              <a:spcBef>
                <a:spcPts val="0"/>
              </a:spcBef>
              <a:spcAft>
                <a:spcPts val="0"/>
              </a:spcAft>
              <a:buClr>
                <a:srgbClr val="000000"/>
              </a:buClr>
              <a:buSzPts val="2200"/>
              <a:buChar char="●"/>
            </a:pPr>
            <a:r>
              <a:rPr lang="en-US"/>
              <a:t>Employee was hospitalized for burns to his torso.</a:t>
            </a:r>
            <a:endParaRPr/>
          </a:p>
        </p:txBody>
      </p:sp>
      <p:sp>
        <p:nvSpPr>
          <p:cNvPr id="417" name="Google Shape;417;p59"/>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Welding</a:t>
            </a:r>
            <a:endParaRPr/>
          </a:p>
        </p:txBody>
      </p:sp>
      <p:pic>
        <p:nvPicPr>
          <p:cNvPr id="418" name="Google Shape;418;p59"/>
          <p:cNvPicPr preferRelativeResize="0"/>
          <p:nvPr/>
        </p:nvPicPr>
        <p:blipFill rotWithShape="1">
          <a:blip r:embed="rId3">
            <a:alphaModFix/>
          </a:blip>
          <a:srcRect t="4525"/>
          <a:stretch/>
        </p:blipFill>
        <p:spPr>
          <a:xfrm>
            <a:off x="5029200" y="1609375"/>
            <a:ext cx="3860350" cy="50200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0"/>
          <p:cNvSpPr txBox="1">
            <a:spLocks noGrp="1"/>
          </p:cNvSpPr>
          <p:nvPr>
            <p:ph type="body" idx="1"/>
          </p:nvPr>
        </p:nvSpPr>
        <p:spPr>
          <a:xfrm>
            <a:off x="313975" y="1295400"/>
            <a:ext cx="4334100" cy="2241000"/>
          </a:xfrm>
          <a:prstGeom prst="rect">
            <a:avLst/>
          </a:prstGeom>
          <a:noFill/>
          <a:ln>
            <a:noFill/>
          </a:ln>
        </p:spPr>
        <p:txBody>
          <a:bodyPr spcFirstLastPara="1" wrap="square" lIns="91425" tIns="45700" rIns="91425" bIns="45700" anchor="ctr" anchorCtr="0">
            <a:noAutofit/>
          </a:bodyPr>
          <a:lstStyle/>
          <a:p>
            <a:pPr marL="342900" lvl="0" indent="-333248" algn="l" rtl="0">
              <a:spcBef>
                <a:spcPts val="0"/>
              </a:spcBef>
              <a:spcAft>
                <a:spcPts val="0"/>
              </a:spcAft>
              <a:buClr>
                <a:srgbClr val="000000"/>
              </a:buClr>
              <a:buSzPts val="2200"/>
              <a:buChar char="●"/>
            </a:pPr>
            <a:r>
              <a:rPr lang="en-US"/>
              <a:t>Power washing birdcrap.</a:t>
            </a:r>
            <a:endParaRPr/>
          </a:p>
          <a:p>
            <a:pPr marL="342900" lvl="0" indent="-333248" algn="l" rtl="0">
              <a:spcBef>
                <a:spcPts val="0"/>
              </a:spcBef>
              <a:spcAft>
                <a:spcPts val="0"/>
              </a:spcAft>
              <a:buClr>
                <a:srgbClr val="000000"/>
              </a:buClr>
              <a:buSzPts val="2200"/>
              <a:buChar char="●"/>
            </a:pPr>
            <a:r>
              <a:rPr lang="en-US"/>
              <a:t>Issues?</a:t>
            </a:r>
            <a:endParaRPr/>
          </a:p>
        </p:txBody>
      </p:sp>
      <p:pic>
        <p:nvPicPr>
          <p:cNvPr id="424" name="Google Shape;424;p60"/>
          <p:cNvPicPr preferRelativeResize="0">
            <a:picLocks noGrp="1"/>
          </p:cNvPicPr>
          <p:nvPr>
            <p:ph type="body" idx="2"/>
          </p:nvPr>
        </p:nvPicPr>
        <p:blipFill rotWithShape="1">
          <a:blip r:embed="rId3">
            <a:alphaModFix/>
          </a:blip>
          <a:srcRect t="2296" r="3549" b="6570"/>
          <a:stretch/>
        </p:blipFill>
        <p:spPr>
          <a:xfrm>
            <a:off x="4876800" y="1344975"/>
            <a:ext cx="4038600" cy="5291400"/>
          </a:xfrm>
          <a:prstGeom prst="rect">
            <a:avLst/>
          </a:prstGeom>
          <a:noFill/>
          <a:ln>
            <a:noFill/>
          </a:ln>
        </p:spPr>
      </p:pic>
      <p:sp>
        <p:nvSpPr>
          <p:cNvPr id="425" name="Google Shape;425;p60"/>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Body Protection</a:t>
            </a:r>
            <a:endParaRPr/>
          </a:p>
        </p:txBody>
      </p:sp>
      <p:pic>
        <p:nvPicPr>
          <p:cNvPr id="426" name="Google Shape;426;p60"/>
          <p:cNvPicPr preferRelativeResize="0"/>
          <p:nvPr/>
        </p:nvPicPr>
        <p:blipFill>
          <a:blip r:embed="rId4">
            <a:alphaModFix/>
          </a:blip>
          <a:stretch>
            <a:fillRect/>
          </a:stretch>
        </p:blipFill>
        <p:spPr>
          <a:xfrm>
            <a:off x="248800" y="3634650"/>
            <a:ext cx="4502550" cy="30017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61"/>
          <p:cNvPicPr preferRelativeResize="0">
            <a:picLocks noGrp="1"/>
          </p:cNvPicPr>
          <p:nvPr>
            <p:ph type="body" idx="2"/>
          </p:nvPr>
        </p:nvPicPr>
        <p:blipFill rotWithShape="1">
          <a:blip r:embed="rId3">
            <a:alphaModFix/>
          </a:blip>
          <a:srcRect l="13202" r="14254"/>
          <a:stretch/>
        </p:blipFill>
        <p:spPr>
          <a:xfrm>
            <a:off x="4247000" y="1295400"/>
            <a:ext cx="4605900" cy="5309400"/>
          </a:xfrm>
          <a:prstGeom prst="rect">
            <a:avLst/>
          </a:prstGeom>
          <a:noFill/>
          <a:ln>
            <a:noFill/>
          </a:ln>
        </p:spPr>
      </p:pic>
      <p:sp>
        <p:nvSpPr>
          <p:cNvPr id="432" name="Google Shape;432;p61"/>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Chainsaws</a:t>
            </a:r>
            <a:endParaRPr/>
          </a:p>
        </p:txBody>
      </p:sp>
      <p:pic>
        <p:nvPicPr>
          <p:cNvPr id="433" name="Google Shape;433;p61"/>
          <p:cNvPicPr preferRelativeResize="0"/>
          <p:nvPr/>
        </p:nvPicPr>
        <p:blipFill rotWithShape="1">
          <a:blip r:embed="rId4">
            <a:alphaModFix/>
          </a:blip>
          <a:srcRect l="17218" t="4107" r="17558" b="3997"/>
          <a:stretch/>
        </p:blipFill>
        <p:spPr>
          <a:xfrm>
            <a:off x="319201" y="1295400"/>
            <a:ext cx="3768619" cy="53094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2"/>
          <p:cNvSpPr txBox="1">
            <a:spLocks noGrp="1"/>
          </p:cNvSpPr>
          <p:nvPr>
            <p:ph type="body" idx="1"/>
          </p:nvPr>
        </p:nvSpPr>
        <p:spPr>
          <a:xfrm>
            <a:off x="268225" y="1447800"/>
            <a:ext cx="4684200" cy="1981200"/>
          </a:xfrm>
          <a:prstGeom prst="rect">
            <a:avLst/>
          </a:prstGeom>
          <a:noFill/>
          <a:ln>
            <a:noFill/>
          </a:ln>
        </p:spPr>
        <p:txBody>
          <a:bodyPr spcFirstLastPara="1" wrap="square" lIns="91425" tIns="45700" rIns="91425" bIns="45700" anchor="ctr" anchorCtr="0">
            <a:noAutofit/>
          </a:bodyPr>
          <a:lstStyle/>
          <a:p>
            <a:pPr marL="342900" lvl="0" indent="-342900" algn="l" rtl="0">
              <a:spcBef>
                <a:spcPts val="0"/>
              </a:spcBef>
              <a:spcAft>
                <a:spcPts val="0"/>
              </a:spcAft>
              <a:buClr>
                <a:srgbClr val="000000"/>
              </a:buClr>
              <a:buSzPts val="2352"/>
              <a:buChar char="●"/>
            </a:pPr>
            <a:r>
              <a:rPr lang="en-US"/>
              <a:t>Nicholas Abuhl‎</a:t>
            </a:r>
            <a:endParaRPr/>
          </a:p>
          <a:p>
            <a:pPr marL="342900" lvl="0" indent="-342900" algn="l" rtl="0">
              <a:spcBef>
                <a:spcPts val="0"/>
              </a:spcBef>
              <a:spcAft>
                <a:spcPts val="0"/>
              </a:spcAft>
              <a:buClr>
                <a:srgbClr val="000000"/>
              </a:buClr>
              <a:buSzPts val="2352"/>
              <a:buChar char="●"/>
            </a:pPr>
            <a:r>
              <a:rPr lang="en-US"/>
              <a:t>One arming a chainsaw</a:t>
            </a:r>
            <a:endParaRPr/>
          </a:p>
          <a:p>
            <a:pPr marL="342900" lvl="0" indent="-342900" algn="l" rtl="0">
              <a:spcBef>
                <a:spcPts val="0"/>
              </a:spcBef>
              <a:spcAft>
                <a:spcPts val="0"/>
              </a:spcAft>
              <a:buClr>
                <a:srgbClr val="000000"/>
              </a:buClr>
              <a:buSzPts val="2352"/>
              <a:buChar char="●"/>
            </a:pPr>
            <a:r>
              <a:rPr lang="en-US"/>
              <a:t>August 2015</a:t>
            </a:r>
            <a:endParaRPr/>
          </a:p>
        </p:txBody>
      </p:sp>
      <p:pic>
        <p:nvPicPr>
          <p:cNvPr id="439" name="Google Shape;439;p62"/>
          <p:cNvPicPr preferRelativeResize="0">
            <a:picLocks noGrp="1"/>
          </p:cNvPicPr>
          <p:nvPr>
            <p:ph type="body" idx="2"/>
          </p:nvPr>
        </p:nvPicPr>
        <p:blipFill rotWithShape="1">
          <a:blip r:embed="rId3">
            <a:alphaModFix/>
          </a:blip>
          <a:srcRect l="10644" r="7091"/>
          <a:stretch/>
        </p:blipFill>
        <p:spPr>
          <a:xfrm>
            <a:off x="5135700" y="1447800"/>
            <a:ext cx="3767700" cy="5133000"/>
          </a:xfrm>
          <a:prstGeom prst="rect">
            <a:avLst/>
          </a:prstGeom>
          <a:noFill/>
          <a:ln>
            <a:noFill/>
          </a:ln>
        </p:spPr>
      </p:pic>
      <p:sp>
        <p:nvSpPr>
          <p:cNvPr id="440" name="Google Shape;440;p62"/>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Why Wear Chaps?</a:t>
            </a:r>
            <a:endParaRPr/>
          </a:p>
        </p:txBody>
      </p:sp>
      <p:pic>
        <p:nvPicPr>
          <p:cNvPr id="441" name="Google Shape;441;p62"/>
          <p:cNvPicPr preferRelativeResize="0"/>
          <p:nvPr/>
        </p:nvPicPr>
        <p:blipFill rotWithShape="1">
          <a:blip r:embed="rId4">
            <a:alphaModFix/>
          </a:blip>
          <a:srcRect l="4807"/>
          <a:stretch/>
        </p:blipFill>
        <p:spPr>
          <a:xfrm>
            <a:off x="268110" y="3429000"/>
            <a:ext cx="4684165" cy="31246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3"/>
          <p:cNvSpPr txBox="1">
            <a:spLocks noGrp="1"/>
          </p:cNvSpPr>
          <p:nvPr>
            <p:ph type="body" idx="1"/>
          </p:nvPr>
        </p:nvSpPr>
        <p:spPr>
          <a:xfrm>
            <a:off x="347025" y="1371600"/>
            <a:ext cx="4610700" cy="1768200"/>
          </a:xfrm>
          <a:prstGeom prst="rect">
            <a:avLst/>
          </a:prstGeom>
          <a:noFill/>
          <a:ln>
            <a:noFill/>
          </a:ln>
        </p:spPr>
        <p:txBody>
          <a:bodyPr spcFirstLastPara="1" wrap="square" lIns="91425" tIns="45700" rIns="91425" bIns="45700" anchor="ctr" anchorCtr="0">
            <a:noAutofit/>
          </a:bodyPr>
          <a:lstStyle/>
          <a:p>
            <a:pPr marL="342900" lvl="0" indent="-333248" algn="l" rtl="0">
              <a:spcBef>
                <a:spcPts val="0"/>
              </a:spcBef>
              <a:spcAft>
                <a:spcPts val="0"/>
              </a:spcAft>
              <a:buClr>
                <a:srgbClr val="000000"/>
              </a:buClr>
              <a:buSzPts val="2200"/>
              <a:buChar char="●"/>
            </a:pPr>
            <a:r>
              <a:rPr lang="en-US"/>
              <a:t>Patrick Muir</a:t>
            </a:r>
            <a:endParaRPr/>
          </a:p>
          <a:p>
            <a:pPr marL="342900" lvl="0" indent="-333248" algn="l" rtl="0">
              <a:spcBef>
                <a:spcPts val="0"/>
              </a:spcBef>
              <a:spcAft>
                <a:spcPts val="0"/>
              </a:spcAft>
              <a:buClr>
                <a:srgbClr val="000000"/>
              </a:buClr>
              <a:buSzPts val="2200"/>
              <a:buChar char="●"/>
            </a:pPr>
            <a:r>
              <a:rPr lang="en-US"/>
              <a:t>August 2015</a:t>
            </a:r>
            <a:endParaRPr/>
          </a:p>
          <a:p>
            <a:pPr marL="342900" lvl="0" indent="-333248" algn="l" rtl="0">
              <a:spcBef>
                <a:spcPts val="0"/>
              </a:spcBef>
              <a:spcAft>
                <a:spcPts val="0"/>
              </a:spcAft>
              <a:buClr>
                <a:srgbClr val="000000"/>
              </a:buClr>
              <a:buSzPts val="2200"/>
              <a:buChar char="●"/>
            </a:pPr>
            <a:r>
              <a:rPr lang="en-US"/>
              <a:t>One arm chainsaw </a:t>
            </a:r>
            <a:endParaRPr/>
          </a:p>
        </p:txBody>
      </p:sp>
      <p:pic>
        <p:nvPicPr>
          <p:cNvPr id="447" name="Google Shape;447;p63"/>
          <p:cNvPicPr preferRelativeResize="0">
            <a:picLocks noGrp="1"/>
          </p:cNvPicPr>
          <p:nvPr>
            <p:ph type="body" idx="2"/>
          </p:nvPr>
        </p:nvPicPr>
        <p:blipFill rotWithShape="1">
          <a:blip r:embed="rId3">
            <a:alphaModFix/>
          </a:blip>
          <a:srcRect l="5767" r="16611"/>
          <a:stretch/>
        </p:blipFill>
        <p:spPr>
          <a:xfrm>
            <a:off x="5217675" y="1371600"/>
            <a:ext cx="3610200" cy="5213400"/>
          </a:xfrm>
          <a:prstGeom prst="rect">
            <a:avLst/>
          </a:prstGeom>
          <a:noFill/>
          <a:ln>
            <a:noFill/>
          </a:ln>
        </p:spPr>
      </p:pic>
      <p:sp>
        <p:nvSpPr>
          <p:cNvPr id="448" name="Google Shape;448;p63"/>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Why Wear Chaps?</a:t>
            </a:r>
            <a:endParaRPr/>
          </a:p>
        </p:txBody>
      </p:sp>
      <p:pic>
        <p:nvPicPr>
          <p:cNvPr id="449" name="Google Shape;449;p63"/>
          <p:cNvPicPr preferRelativeResize="0"/>
          <p:nvPr/>
        </p:nvPicPr>
        <p:blipFill>
          <a:blip r:embed="rId4">
            <a:alphaModFix/>
          </a:blip>
          <a:stretch>
            <a:fillRect/>
          </a:stretch>
        </p:blipFill>
        <p:spPr>
          <a:xfrm rot="-1619720" flipH="1">
            <a:off x="-434019" y="2971319"/>
            <a:ext cx="5683641" cy="270583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4"/>
          <p:cNvSpPr txBox="1">
            <a:spLocks noGrp="1"/>
          </p:cNvSpPr>
          <p:nvPr>
            <p:ph type="body" idx="1"/>
          </p:nvPr>
        </p:nvSpPr>
        <p:spPr>
          <a:xfrm>
            <a:off x="155150" y="1619475"/>
            <a:ext cx="4416900" cy="4875000"/>
          </a:xfrm>
          <a:prstGeom prst="rect">
            <a:avLst/>
          </a:prstGeom>
          <a:noFill/>
          <a:ln>
            <a:noFill/>
          </a:ln>
        </p:spPr>
        <p:txBody>
          <a:bodyPr spcFirstLastPara="1" wrap="square" lIns="91425" tIns="45700" rIns="91425" bIns="45700" anchor="ctr" anchorCtr="0">
            <a:noAutofit/>
          </a:bodyPr>
          <a:lstStyle/>
          <a:p>
            <a:pPr marL="342900" lvl="0" indent="-375920" algn="l" rtl="0">
              <a:spcBef>
                <a:spcPts val="0"/>
              </a:spcBef>
              <a:spcAft>
                <a:spcPts val="0"/>
              </a:spcAft>
              <a:buClr>
                <a:srgbClr val="000000"/>
              </a:buClr>
              <a:buSzPts val="2200"/>
              <a:buChar char="●"/>
            </a:pPr>
            <a:r>
              <a:rPr lang="en-US" sz="2400"/>
              <a:t>A tree trimmer is recovering after he was rushed to a Pittsburgh hospital with a chainsaw blade embedded in his neck.</a:t>
            </a:r>
            <a:endParaRPr sz="2400"/>
          </a:p>
          <a:p>
            <a:pPr marL="342900" lvl="0" indent="-375920" algn="l" rtl="0">
              <a:spcBef>
                <a:spcPts val="0"/>
              </a:spcBef>
              <a:spcAft>
                <a:spcPts val="0"/>
              </a:spcAft>
              <a:buClr>
                <a:srgbClr val="000000"/>
              </a:buClr>
              <a:buSzPts val="2200"/>
              <a:buChar char="●"/>
            </a:pPr>
            <a:r>
              <a:rPr lang="en-US" sz="2400"/>
              <a:t>James Valentine was in a tree in Ross Township on Monday afternoon when he was struck in the neck by the saw. </a:t>
            </a:r>
            <a:endParaRPr sz="2400"/>
          </a:p>
          <a:p>
            <a:pPr marL="342900" lvl="0" indent="-375920" algn="l" rtl="0">
              <a:spcBef>
                <a:spcPts val="0"/>
              </a:spcBef>
              <a:spcAft>
                <a:spcPts val="0"/>
              </a:spcAft>
              <a:buClr>
                <a:srgbClr val="000000"/>
              </a:buClr>
              <a:buSzPts val="2200"/>
              <a:buChar char="●"/>
            </a:pPr>
            <a:r>
              <a:rPr lang="en-US" sz="2400"/>
              <a:t>Another worker helped him down, and his co-workers left the saw in place to try to limit the bleeding.</a:t>
            </a:r>
            <a:endParaRPr sz="2400"/>
          </a:p>
        </p:txBody>
      </p:sp>
      <p:pic>
        <p:nvPicPr>
          <p:cNvPr id="455" name="Google Shape;455;p64"/>
          <p:cNvPicPr preferRelativeResize="0">
            <a:picLocks noGrp="1"/>
          </p:cNvPicPr>
          <p:nvPr>
            <p:ph type="body" idx="2"/>
          </p:nvPr>
        </p:nvPicPr>
        <p:blipFill rotWithShape="1">
          <a:blip r:embed="rId3">
            <a:alphaModFix/>
          </a:blip>
          <a:srcRect l="7196" r="15260"/>
          <a:stretch/>
        </p:blipFill>
        <p:spPr>
          <a:xfrm>
            <a:off x="4574700" y="1619475"/>
            <a:ext cx="4416900" cy="4858500"/>
          </a:xfrm>
          <a:prstGeom prst="rect">
            <a:avLst/>
          </a:prstGeom>
          <a:noFill/>
          <a:ln>
            <a:noFill/>
          </a:ln>
        </p:spPr>
      </p:pic>
      <p:sp>
        <p:nvSpPr>
          <p:cNvPr id="456" name="Google Shape;456;p64"/>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April 2014</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5"/>
          <p:cNvSpPr txBox="1">
            <a:spLocks noGrp="1"/>
          </p:cNvSpPr>
          <p:nvPr>
            <p:ph type="body" idx="1"/>
          </p:nvPr>
        </p:nvSpPr>
        <p:spPr>
          <a:xfrm>
            <a:off x="363550" y="1576325"/>
            <a:ext cx="4284600" cy="5046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0000"/>
              </a:buClr>
              <a:buSzPts val="2352"/>
              <a:buChar char="●"/>
            </a:pPr>
            <a:r>
              <a:rPr lang="en-US"/>
              <a:t>Chainsaw</a:t>
            </a:r>
            <a:endParaRPr/>
          </a:p>
        </p:txBody>
      </p:sp>
      <p:pic>
        <p:nvPicPr>
          <p:cNvPr id="462" name="Google Shape;462;p65"/>
          <p:cNvPicPr preferRelativeResize="0">
            <a:picLocks noGrp="1"/>
          </p:cNvPicPr>
          <p:nvPr>
            <p:ph type="body" idx="2"/>
          </p:nvPr>
        </p:nvPicPr>
        <p:blipFill rotWithShape="1">
          <a:blip r:embed="rId3">
            <a:alphaModFix/>
          </a:blip>
          <a:srcRect t="7892" b="8502"/>
          <a:stretch/>
        </p:blipFill>
        <p:spPr>
          <a:xfrm>
            <a:off x="4874975" y="1576325"/>
            <a:ext cx="3964200" cy="5046000"/>
          </a:xfrm>
          <a:prstGeom prst="rect">
            <a:avLst/>
          </a:prstGeom>
          <a:noFill/>
          <a:ln>
            <a:noFill/>
          </a:ln>
        </p:spPr>
      </p:pic>
      <p:sp>
        <p:nvSpPr>
          <p:cNvPr id="463" name="Google Shape;463;p65"/>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February 2015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231350" y="304800"/>
            <a:ext cx="4569300" cy="14400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General Safety and Health Provisions</a:t>
            </a:r>
            <a:endParaRPr b="0"/>
          </a:p>
        </p:txBody>
      </p:sp>
      <p:sp>
        <p:nvSpPr>
          <p:cNvPr id="120" name="Google Shape;120;p22"/>
          <p:cNvSpPr txBox="1">
            <a:spLocks noGrp="1"/>
          </p:cNvSpPr>
          <p:nvPr>
            <p:ph type="body" idx="1"/>
          </p:nvPr>
        </p:nvSpPr>
        <p:spPr>
          <a:xfrm>
            <a:off x="231350" y="2174375"/>
            <a:ext cx="4726200" cy="4015500"/>
          </a:xfrm>
          <a:prstGeom prst="rect">
            <a:avLst/>
          </a:prstGeom>
          <a:noFill/>
          <a:ln>
            <a:noFill/>
          </a:ln>
        </p:spPr>
        <p:txBody>
          <a:bodyPr spcFirstLastPara="1" wrap="square" lIns="91425" tIns="45700" rIns="91425" bIns="45700" anchor="ctr" anchorCtr="0">
            <a:noAutofit/>
          </a:bodyPr>
          <a:lstStyle/>
          <a:p>
            <a:pPr marL="0" lvl="1" indent="0" algn="ctr" rtl="0">
              <a:spcBef>
                <a:spcPts val="0"/>
              </a:spcBef>
              <a:spcAft>
                <a:spcPts val="0"/>
              </a:spcAft>
              <a:buSzPts val="2400"/>
              <a:buNone/>
            </a:pPr>
            <a:r>
              <a:rPr lang="en-US" sz="2800"/>
              <a:t>The employer is responsible for </a:t>
            </a:r>
            <a:r>
              <a:rPr lang="en-US" sz="2800" b="1"/>
              <a:t>requiring</a:t>
            </a:r>
            <a:r>
              <a:rPr lang="en-US" sz="2800"/>
              <a:t> wear of appropriate personal protective equipment in all operations where there is exposure to hazardous conditions.</a:t>
            </a:r>
            <a:endParaRPr sz="2800"/>
          </a:p>
        </p:txBody>
      </p:sp>
      <p:sp>
        <p:nvSpPr>
          <p:cNvPr id="121" name="Google Shape;121;p22"/>
          <p:cNvSpPr txBox="1"/>
          <p:nvPr/>
        </p:nvSpPr>
        <p:spPr>
          <a:xfrm>
            <a:off x="7535525" y="6289175"/>
            <a:ext cx="14499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1926.28(a)</a:t>
            </a:r>
            <a:endParaRPr sz="2200" b="1">
              <a:latin typeface="Calibri"/>
              <a:ea typeface="Calibri"/>
              <a:cs typeface="Calibri"/>
              <a:sym typeface="Calibri"/>
            </a:endParaRPr>
          </a:p>
        </p:txBody>
      </p:sp>
      <p:pic>
        <p:nvPicPr>
          <p:cNvPr id="122" name="Google Shape;122;p22"/>
          <p:cNvPicPr preferRelativeResize="0"/>
          <p:nvPr/>
        </p:nvPicPr>
        <p:blipFill rotWithShape="1">
          <a:blip r:embed="rId3">
            <a:alphaModFix/>
          </a:blip>
          <a:srcRect l="5218" r="8238"/>
          <a:stretch/>
        </p:blipFill>
        <p:spPr>
          <a:xfrm>
            <a:off x="5102100" y="178825"/>
            <a:ext cx="3901425" cy="6011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6"/>
          <p:cNvPicPr preferRelativeResize="0"/>
          <p:nvPr/>
        </p:nvPicPr>
        <p:blipFill rotWithShape="1">
          <a:blip r:embed="rId3">
            <a:alphaModFix/>
          </a:blip>
          <a:srcRect t="19028" r="3437"/>
          <a:stretch/>
        </p:blipFill>
        <p:spPr>
          <a:xfrm>
            <a:off x="3001975" y="168150"/>
            <a:ext cx="6142334" cy="6689850"/>
          </a:xfrm>
          <a:prstGeom prst="rect">
            <a:avLst/>
          </a:prstGeom>
          <a:noFill/>
          <a:ln>
            <a:noFill/>
          </a:ln>
        </p:spPr>
      </p:pic>
      <p:sp>
        <p:nvSpPr>
          <p:cNvPr id="469" name="Google Shape;469;p66"/>
          <p:cNvSpPr txBox="1">
            <a:spLocks noGrp="1"/>
          </p:cNvSpPr>
          <p:nvPr>
            <p:ph type="body" idx="1"/>
          </p:nvPr>
        </p:nvSpPr>
        <p:spPr>
          <a:xfrm>
            <a:off x="279100" y="1563475"/>
            <a:ext cx="4990500" cy="3956100"/>
          </a:xfrm>
          <a:prstGeom prst="rect">
            <a:avLst/>
          </a:prstGeom>
          <a:noFill/>
          <a:ln>
            <a:noFill/>
          </a:ln>
        </p:spPr>
        <p:txBody>
          <a:bodyPr spcFirstLastPara="1" wrap="square" lIns="91425" tIns="45700" rIns="91425" bIns="45700" anchor="ctr" anchorCtr="0">
            <a:noAutofit/>
          </a:bodyPr>
          <a:lstStyle/>
          <a:p>
            <a:pPr marL="342900" lvl="0" indent="-333248" algn="l" rtl="0">
              <a:spcBef>
                <a:spcPts val="0"/>
              </a:spcBef>
              <a:spcAft>
                <a:spcPts val="0"/>
              </a:spcAft>
              <a:buClr>
                <a:srgbClr val="000000"/>
              </a:buClr>
              <a:buSzPts val="2200"/>
              <a:buChar char="●"/>
            </a:pPr>
            <a:r>
              <a:rPr lang="en-US"/>
              <a:t>Limits a fall to only </a:t>
            </a:r>
            <a:r>
              <a:rPr lang="en-US">
                <a:solidFill>
                  <a:srgbClr val="000000"/>
                </a:solidFill>
              </a:rPr>
              <a:t>6 </a:t>
            </a:r>
            <a:r>
              <a:rPr lang="en-US"/>
              <a:t>feet.</a:t>
            </a:r>
            <a:br>
              <a:rPr lang="en-US"/>
            </a:br>
            <a:endParaRPr/>
          </a:p>
          <a:p>
            <a:pPr marL="342900" lvl="0" indent="-333248" algn="l" rtl="0">
              <a:spcBef>
                <a:spcPts val="0"/>
              </a:spcBef>
              <a:spcAft>
                <a:spcPts val="0"/>
              </a:spcAft>
              <a:buClr>
                <a:srgbClr val="000000"/>
              </a:buClr>
              <a:buSzPts val="2200"/>
              <a:buChar char="●"/>
            </a:pPr>
            <a:r>
              <a:rPr lang="en-US"/>
              <a:t>Must be supplied by employer.</a:t>
            </a:r>
            <a:br>
              <a:rPr lang="en-US"/>
            </a:br>
            <a:endParaRPr/>
          </a:p>
          <a:p>
            <a:pPr marL="342900" lvl="0" indent="-333248" algn="l" rtl="0">
              <a:spcBef>
                <a:spcPts val="0"/>
              </a:spcBef>
              <a:spcAft>
                <a:spcPts val="0"/>
              </a:spcAft>
              <a:buClr>
                <a:srgbClr val="000000"/>
              </a:buClr>
              <a:buSzPts val="2200"/>
              <a:buChar char="●"/>
            </a:pPr>
            <a:r>
              <a:rPr lang="en-US"/>
              <a:t>Employee MUST be trained on how to use properly.</a:t>
            </a:r>
            <a:br>
              <a:rPr lang="en-US"/>
            </a:br>
            <a:endParaRPr/>
          </a:p>
          <a:p>
            <a:pPr marL="342900" lvl="0" indent="-333248" algn="l" rtl="0">
              <a:spcBef>
                <a:spcPts val="0"/>
              </a:spcBef>
              <a:spcAft>
                <a:spcPts val="0"/>
              </a:spcAft>
              <a:buClr>
                <a:srgbClr val="000000"/>
              </a:buClr>
              <a:buSzPts val="2200"/>
              <a:buChar char="●"/>
            </a:pPr>
            <a:r>
              <a:rPr lang="en-US"/>
              <a:t>Requires a written program.</a:t>
            </a:r>
            <a:endParaRPr/>
          </a:p>
        </p:txBody>
      </p:sp>
      <p:sp>
        <p:nvSpPr>
          <p:cNvPr id="470" name="Google Shape;470;p66"/>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Safety Harness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7"/>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Safety Harness</a:t>
            </a:r>
            <a:endParaRPr/>
          </a:p>
        </p:txBody>
      </p:sp>
      <p:pic>
        <p:nvPicPr>
          <p:cNvPr id="476" name="Google Shape;476;p67"/>
          <p:cNvPicPr preferRelativeResize="0"/>
          <p:nvPr/>
        </p:nvPicPr>
        <p:blipFill>
          <a:blip r:embed="rId3">
            <a:alphaModFix/>
          </a:blip>
          <a:stretch>
            <a:fillRect/>
          </a:stretch>
        </p:blipFill>
        <p:spPr>
          <a:xfrm>
            <a:off x="138475" y="1626850"/>
            <a:ext cx="8861974" cy="47684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8"/>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Safety Harness</a:t>
            </a:r>
            <a:endParaRPr/>
          </a:p>
        </p:txBody>
      </p:sp>
      <p:pic>
        <p:nvPicPr>
          <p:cNvPr id="482" name="Google Shape;482;p68"/>
          <p:cNvPicPr preferRelativeResize="0"/>
          <p:nvPr/>
        </p:nvPicPr>
        <p:blipFill rotWithShape="1">
          <a:blip r:embed="rId3">
            <a:alphaModFix/>
          </a:blip>
          <a:srcRect l="32564"/>
          <a:stretch/>
        </p:blipFill>
        <p:spPr>
          <a:xfrm>
            <a:off x="4155200" y="1752600"/>
            <a:ext cx="4817349" cy="4333875"/>
          </a:xfrm>
          <a:prstGeom prst="rect">
            <a:avLst/>
          </a:prstGeom>
          <a:noFill/>
          <a:ln>
            <a:noFill/>
          </a:ln>
        </p:spPr>
      </p:pic>
      <p:pic>
        <p:nvPicPr>
          <p:cNvPr id="483" name="Google Shape;483;p68"/>
          <p:cNvPicPr preferRelativeResize="0"/>
          <p:nvPr/>
        </p:nvPicPr>
        <p:blipFill rotWithShape="1">
          <a:blip r:embed="rId4">
            <a:alphaModFix/>
          </a:blip>
          <a:srcRect r="4122"/>
          <a:stretch/>
        </p:blipFill>
        <p:spPr>
          <a:xfrm>
            <a:off x="152400" y="1752600"/>
            <a:ext cx="3912825" cy="43338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9"/>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Safety Harness Inspection</a:t>
            </a:r>
            <a:endParaRPr/>
          </a:p>
        </p:txBody>
      </p:sp>
      <p:pic>
        <p:nvPicPr>
          <p:cNvPr id="489" name="Google Shape;489;p69"/>
          <p:cNvPicPr preferRelativeResize="0"/>
          <p:nvPr/>
        </p:nvPicPr>
        <p:blipFill rotWithShape="1">
          <a:blip r:embed="rId3">
            <a:alphaModFix/>
          </a:blip>
          <a:srcRect t="17884"/>
          <a:stretch/>
        </p:blipFill>
        <p:spPr>
          <a:xfrm>
            <a:off x="152400" y="1421175"/>
            <a:ext cx="4273750" cy="5281675"/>
          </a:xfrm>
          <a:prstGeom prst="rect">
            <a:avLst/>
          </a:prstGeom>
          <a:noFill/>
          <a:ln>
            <a:noFill/>
          </a:ln>
        </p:spPr>
      </p:pic>
      <p:pic>
        <p:nvPicPr>
          <p:cNvPr id="490" name="Google Shape;490;p69"/>
          <p:cNvPicPr preferRelativeResize="0"/>
          <p:nvPr/>
        </p:nvPicPr>
        <p:blipFill>
          <a:blip r:embed="rId4">
            <a:alphaModFix/>
          </a:blip>
          <a:stretch>
            <a:fillRect/>
          </a:stretch>
        </p:blipFill>
        <p:spPr>
          <a:xfrm>
            <a:off x="4578550" y="1447800"/>
            <a:ext cx="4413049" cy="2616308"/>
          </a:xfrm>
          <a:prstGeom prst="rect">
            <a:avLst/>
          </a:prstGeom>
          <a:noFill/>
          <a:ln>
            <a:noFill/>
          </a:ln>
        </p:spPr>
      </p:pic>
      <p:pic>
        <p:nvPicPr>
          <p:cNvPr id="491" name="Google Shape;491;p69"/>
          <p:cNvPicPr preferRelativeResize="0"/>
          <p:nvPr/>
        </p:nvPicPr>
        <p:blipFill>
          <a:blip r:embed="rId5">
            <a:alphaModFix/>
          </a:blip>
          <a:stretch>
            <a:fillRect/>
          </a:stretch>
        </p:blipFill>
        <p:spPr>
          <a:xfrm>
            <a:off x="4578550" y="4216508"/>
            <a:ext cx="4413050" cy="248154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0"/>
          <p:cNvSpPr txBox="1">
            <a:spLocks noGrp="1"/>
          </p:cNvSpPr>
          <p:nvPr>
            <p:ph type="title"/>
          </p:nvPr>
        </p:nvSpPr>
        <p:spPr>
          <a:xfrm>
            <a:off x="381000" y="381000"/>
            <a:ext cx="3352800" cy="9273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Inspection</a:t>
            </a:r>
            <a:endParaRPr/>
          </a:p>
        </p:txBody>
      </p:sp>
      <p:sp>
        <p:nvSpPr>
          <p:cNvPr id="497" name="Google Shape;497;p70"/>
          <p:cNvSpPr txBox="1">
            <a:spLocks noGrp="1"/>
          </p:cNvSpPr>
          <p:nvPr>
            <p:ph type="body" idx="1"/>
          </p:nvPr>
        </p:nvSpPr>
        <p:spPr>
          <a:xfrm>
            <a:off x="231350" y="1981200"/>
            <a:ext cx="3767700" cy="4597500"/>
          </a:xfrm>
          <a:prstGeom prst="rect">
            <a:avLst/>
          </a:prstGeom>
          <a:noFill/>
          <a:ln>
            <a:noFill/>
          </a:ln>
        </p:spPr>
        <p:txBody>
          <a:bodyPr spcFirstLastPara="1" wrap="square" lIns="91425" tIns="45700" rIns="91425" bIns="45700" anchor="t" anchorCtr="0">
            <a:noAutofit/>
          </a:bodyPr>
          <a:lstStyle/>
          <a:p>
            <a:pPr marL="342900" lvl="0" indent="-333248" algn="l" rtl="0">
              <a:spcBef>
                <a:spcPts val="0"/>
              </a:spcBef>
              <a:spcAft>
                <a:spcPts val="0"/>
              </a:spcAft>
              <a:buClr>
                <a:srgbClr val="000000"/>
              </a:buClr>
              <a:buSzPts val="2200"/>
              <a:buChar char="●"/>
            </a:pPr>
            <a:r>
              <a:rPr lang="en-US"/>
              <a:t>December 2014</a:t>
            </a:r>
            <a:endParaRPr/>
          </a:p>
        </p:txBody>
      </p:sp>
      <p:pic>
        <p:nvPicPr>
          <p:cNvPr id="498" name="Google Shape;498;p70"/>
          <p:cNvPicPr preferRelativeResize="0">
            <a:picLocks noGrp="1"/>
          </p:cNvPicPr>
          <p:nvPr>
            <p:ph type="body" idx="2"/>
          </p:nvPr>
        </p:nvPicPr>
        <p:blipFill rotWithShape="1">
          <a:blip r:embed="rId3">
            <a:alphaModFix/>
          </a:blip>
          <a:srcRect/>
          <a:stretch/>
        </p:blipFill>
        <p:spPr>
          <a:xfrm>
            <a:off x="4191000" y="228600"/>
            <a:ext cx="4762500" cy="63500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71"/>
          <p:cNvPicPr preferRelativeResize="0">
            <a:picLocks noGrp="1"/>
          </p:cNvPicPr>
          <p:nvPr>
            <p:ph type="body" idx="2"/>
          </p:nvPr>
        </p:nvPicPr>
        <p:blipFill rotWithShape="1">
          <a:blip r:embed="rId3">
            <a:alphaModFix/>
          </a:blip>
          <a:srcRect/>
          <a:stretch/>
        </p:blipFill>
        <p:spPr>
          <a:xfrm>
            <a:off x="4953000" y="2133600"/>
            <a:ext cx="4038600" cy="4526100"/>
          </a:xfrm>
          <a:prstGeom prst="rect">
            <a:avLst/>
          </a:prstGeom>
          <a:noFill/>
          <a:ln>
            <a:noFill/>
          </a:ln>
        </p:spPr>
      </p:pic>
      <p:sp>
        <p:nvSpPr>
          <p:cNvPr id="504" name="Google Shape;504;p71"/>
          <p:cNvSpPr txBox="1">
            <a:spLocks noGrp="1"/>
          </p:cNvSpPr>
          <p:nvPr>
            <p:ph type="title"/>
          </p:nvPr>
        </p:nvSpPr>
        <p:spPr>
          <a:xfrm>
            <a:off x="5057700" y="457200"/>
            <a:ext cx="3840300" cy="11457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Lanyards</a:t>
            </a:r>
            <a:endParaRPr/>
          </a:p>
        </p:txBody>
      </p:sp>
      <p:pic>
        <p:nvPicPr>
          <p:cNvPr id="505" name="Google Shape;505;p71"/>
          <p:cNvPicPr preferRelativeResize="0"/>
          <p:nvPr/>
        </p:nvPicPr>
        <p:blipFill rotWithShape="1">
          <a:blip r:embed="rId4">
            <a:alphaModFix/>
          </a:blip>
          <a:srcRect l="8466"/>
          <a:stretch/>
        </p:blipFill>
        <p:spPr>
          <a:xfrm>
            <a:off x="222150" y="2547375"/>
            <a:ext cx="4553651" cy="4129275"/>
          </a:xfrm>
          <a:prstGeom prst="rect">
            <a:avLst/>
          </a:prstGeom>
          <a:noFill/>
          <a:ln>
            <a:noFill/>
          </a:ln>
        </p:spPr>
      </p:pic>
      <p:pic>
        <p:nvPicPr>
          <p:cNvPr id="506" name="Google Shape;506;p71"/>
          <p:cNvPicPr preferRelativeResize="0"/>
          <p:nvPr/>
        </p:nvPicPr>
        <p:blipFill>
          <a:blip r:embed="rId5">
            <a:alphaModFix/>
          </a:blip>
          <a:stretch>
            <a:fillRect/>
          </a:stretch>
        </p:blipFill>
        <p:spPr>
          <a:xfrm>
            <a:off x="168900" y="219154"/>
            <a:ext cx="4606900" cy="217674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2"/>
          <p:cNvSpPr txBox="1">
            <a:spLocks noGrp="1"/>
          </p:cNvSpPr>
          <p:nvPr>
            <p:ph type="body" idx="1"/>
          </p:nvPr>
        </p:nvSpPr>
        <p:spPr>
          <a:xfrm>
            <a:off x="264400" y="4197425"/>
            <a:ext cx="8676000" cy="2309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Safety nets</a:t>
            </a:r>
            <a:r>
              <a:rPr lang="en-US"/>
              <a:t> shall be provided when workplaces are more than 25 feet above the ground, or water surface, or other surfaces where the use of ladders, scaffolds, catch platforms, temporary floors, safety lines, or safety belts is impractical.</a:t>
            </a:r>
            <a:endParaRPr/>
          </a:p>
        </p:txBody>
      </p:sp>
      <p:sp>
        <p:nvSpPr>
          <p:cNvPr id="512" name="Google Shape;512;p72"/>
          <p:cNvSpPr txBox="1"/>
          <p:nvPr/>
        </p:nvSpPr>
        <p:spPr>
          <a:xfrm>
            <a:off x="7452900" y="6289175"/>
            <a:ext cx="16083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105</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a</a:t>
            </a:r>
            <a:r>
              <a:rPr lang="en-US" sz="2200" b="1" u="none">
                <a:solidFill>
                  <a:schemeClr val="dk1"/>
                </a:solidFill>
                <a:latin typeface="Calibri"/>
                <a:ea typeface="Calibri"/>
                <a:cs typeface="Calibri"/>
                <a:sym typeface="Calibri"/>
              </a:rPr>
              <a:t>)</a:t>
            </a:r>
            <a:endParaRPr sz="2200" b="1">
              <a:latin typeface="Calibri"/>
              <a:ea typeface="Calibri"/>
              <a:cs typeface="Calibri"/>
              <a:sym typeface="Calibri"/>
            </a:endParaRPr>
          </a:p>
        </p:txBody>
      </p:sp>
      <p:sp>
        <p:nvSpPr>
          <p:cNvPr id="513" name="Google Shape;513;p72"/>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Safety Nets</a:t>
            </a:r>
            <a:endParaRPr/>
          </a:p>
        </p:txBody>
      </p:sp>
      <p:pic>
        <p:nvPicPr>
          <p:cNvPr id="514" name="Google Shape;514;p72"/>
          <p:cNvPicPr preferRelativeResize="0"/>
          <p:nvPr/>
        </p:nvPicPr>
        <p:blipFill rotWithShape="1">
          <a:blip r:embed="rId3">
            <a:alphaModFix/>
          </a:blip>
          <a:srcRect r="3409" b="6855"/>
          <a:stretch/>
        </p:blipFill>
        <p:spPr>
          <a:xfrm>
            <a:off x="152400" y="1295400"/>
            <a:ext cx="4495663" cy="2902023"/>
          </a:xfrm>
          <a:prstGeom prst="rect">
            <a:avLst/>
          </a:prstGeom>
          <a:noFill/>
          <a:ln>
            <a:noFill/>
          </a:ln>
        </p:spPr>
      </p:pic>
      <p:pic>
        <p:nvPicPr>
          <p:cNvPr id="515" name="Google Shape;515;p72"/>
          <p:cNvPicPr preferRelativeResize="0"/>
          <p:nvPr/>
        </p:nvPicPr>
        <p:blipFill rotWithShape="1">
          <a:blip r:embed="rId4">
            <a:alphaModFix/>
          </a:blip>
          <a:srcRect l="13287" r="8501"/>
          <a:stretch/>
        </p:blipFill>
        <p:spPr>
          <a:xfrm>
            <a:off x="4775800" y="1295400"/>
            <a:ext cx="4209200" cy="2902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3"/>
          <p:cNvSpPr txBox="1">
            <a:spLocks noGrp="1"/>
          </p:cNvSpPr>
          <p:nvPr>
            <p:ph type="body" idx="1"/>
          </p:nvPr>
        </p:nvSpPr>
        <p:spPr>
          <a:xfrm>
            <a:off x="295650" y="4280050"/>
            <a:ext cx="8552700" cy="2273100"/>
          </a:xfrm>
          <a:prstGeom prst="rect">
            <a:avLst/>
          </a:prstGeom>
          <a:noFill/>
          <a:ln>
            <a:noFill/>
          </a:ln>
        </p:spPr>
        <p:txBody>
          <a:bodyPr spcFirstLastPara="1" wrap="square" lIns="91425" tIns="45700" rIns="91425" bIns="45700" anchor="ctr" anchorCtr="0">
            <a:noAutofit/>
          </a:bodyPr>
          <a:lstStyle/>
          <a:p>
            <a:pPr marL="342900" lvl="0" indent="-354584" algn="l" rtl="0">
              <a:spcBef>
                <a:spcPts val="0"/>
              </a:spcBef>
              <a:spcAft>
                <a:spcPts val="0"/>
              </a:spcAft>
              <a:buClr>
                <a:srgbClr val="000000"/>
              </a:buClr>
              <a:buSzPts val="2200"/>
              <a:buChar char="●"/>
            </a:pPr>
            <a:r>
              <a:rPr lang="en-US"/>
              <a:t>Nets shall extend 8 feet beyond the edge of the work surface where employees are exposed and shall be installed as close under the work surface.</a:t>
            </a:r>
            <a:endParaRPr/>
          </a:p>
          <a:p>
            <a:pPr marL="342900" lvl="0" indent="-354584" algn="l" rtl="0">
              <a:spcBef>
                <a:spcPts val="0"/>
              </a:spcBef>
              <a:spcAft>
                <a:spcPts val="0"/>
              </a:spcAft>
              <a:buClr>
                <a:srgbClr val="000000"/>
              </a:buClr>
              <a:buSzPts val="2200"/>
              <a:buChar char="●"/>
            </a:pPr>
            <a:r>
              <a:rPr lang="en-US"/>
              <a:t>It is intended that only one level of nets be required for bridge construction.</a:t>
            </a:r>
            <a:endParaRPr/>
          </a:p>
        </p:txBody>
      </p:sp>
      <p:sp>
        <p:nvSpPr>
          <p:cNvPr id="521" name="Google Shape;521;p73"/>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Safety Nets</a:t>
            </a:r>
            <a:endParaRPr/>
          </a:p>
        </p:txBody>
      </p:sp>
      <p:sp>
        <p:nvSpPr>
          <p:cNvPr id="522" name="Google Shape;522;p73"/>
          <p:cNvSpPr txBox="1"/>
          <p:nvPr/>
        </p:nvSpPr>
        <p:spPr>
          <a:xfrm>
            <a:off x="7452900" y="6289175"/>
            <a:ext cx="16083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105</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c</a:t>
            </a:r>
            <a:r>
              <a:rPr lang="en-US" sz="2200" b="1" u="none">
                <a:solidFill>
                  <a:schemeClr val="dk1"/>
                </a:solidFill>
                <a:latin typeface="Calibri"/>
                <a:ea typeface="Calibri"/>
                <a:cs typeface="Calibri"/>
                <a:sym typeface="Calibri"/>
              </a:rPr>
              <a:t>)</a:t>
            </a:r>
            <a:endParaRPr sz="2200" b="1">
              <a:latin typeface="Calibri"/>
              <a:ea typeface="Calibri"/>
              <a:cs typeface="Calibri"/>
              <a:sym typeface="Calibri"/>
            </a:endParaRPr>
          </a:p>
        </p:txBody>
      </p:sp>
      <p:pic>
        <p:nvPicPr>
          <p:cNvPr id="523" name="Google Shape;523;p73"/>
          <p:cNvPicPr preferRelativeResize="0"/>
          <p:nvPr/>
        </p:nvPicPr>
        <p:blipFill>
          <a:blip r:embed="rId3">
            <a:alphaModFix/>
          </a:blip>
          <a:stretch>
            <a:fillRect/>
          </a:stretch>
        </p:blipFill>
        <p:spPr>
          <a:xfrm>
            <a:off x="381000" y="1295400"/>
            <a:ext cx="3984765" cy="2832251"/>
          </a:xfrm>
          <a:prstGeom prst="rect">
            <a:avLst/>
          </a:prstGeom>
          <a:noFill/>
          <a:ln>
            <a:noFill/>
          </a:ln>
        </p:spPr>
      </p:pic>
      <p:pic>
        <p:nvPicPr>
          <p:cNvPr id="524" name="Google Shape;524;p73"/>
          <p:cNvPicPr preferRelativeResize="0"/>
          <p:nvPr/>
        </p:nvPicPr>
        <p:blipFill rotWithShape="1">
          <a:blip r:embed="rId4">
            <a:alphaModFix/>
          </a:blip>
          <a:srcRect t="9214"/>
          <a:stretch/>
        </p:blipFill>
        <p:spPr>
          <a:xfrm>
            <a:off x="4594375" y="1295400"/>
            <a:ext cx="4159650" cy="28322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4"/>
          <p:cNvSpPr txBox="1">
            <a:spLocks noGrp="1"/>
          </p:cNvSpPr>
          <p:nvPr>
            <p:ph type="body" idx="1"/>
          </p:nvPr>
        </p:nvSpPr>
        <p:spPr>
          <a:xfrm>
            <a:off x="231350" y="4057875"/>
            <a:ext cx="8675700" cy="2495400"/>
          </a:xfrm>
          <a:prstGeom prst="rect">
            <a:avLst/>
          </a:prstGeom>
          <a:noFill/>
          <a:ln>
            <a:noFill/>
          </a:ln>
        </p:spPr>
        <p:txBody>
          <a:bodyPr spcFirstLastPara="1" wrap="square" lIns="91425" tIns="45700" rIns="91425" bIns="45700" anchor="ctr" anchorCtr="0">
            <a:noAutofit/>
          </a:bodyPr>
          <a:lstStyle/>
          <a:p>
            <a:pPr marL="342900" lvl="0" indent="-333248" algn="l" rtl="0">
              <a:lnSpc>
                <a:spcPct val="90000"/>
              </a:lnSpc>
              <a:spcBef>
                <a:spcPts val="0"/>
              </a:spcBef>
              <a:spcAft>
                <a:spcPts val="0"/>
              </a:spcAft>
              <a:buClr>
                <a:srgbClr val="000000"/>
              </a:buClr>
              <a:buSzPts val="2200"/>
              <a:buChar char="●"/>
            </a:pPr>
            <a:r>
              <a:rPr lang="en-US"/>
              <a:t>The mesh size of nets shall not exceed 6 inches by 6 inches.  </a:t>
            </a:r>
            <a:endParaRPr/>
          </a:p>
          <a:p>
            <a:pPr marL="342900" lvl="0" indent="-333248" algn="l" rtl="0">
              <a:lnSpc>
                <a:spcPct val="90000"/>
              </a:lnSpc>
              <a:spcBef>
                <a:spcPts val="0"/>
              </a:spcBef>
              <a:spcAft>
                <a:spcPts val="0"/>
              </a:spcAft>
              <a:buClr>
                <a:srgbClr val="000000"/>
              </a:buClr>
              <a:buSzPts val="2200"/>
              <a:buChar char="●"/>
            </a:pPr>
            <a:r>
              <a:rPr lang="en-US"/>
              <a:t>All nets shall meet accepted performance standards of 17,5000 foot-pounds minimum impact resistance as determined and certified by the manufacturers and shall bear a label of proof test.</a:t>
            </a:r>
            <a:endParaRPr/>
          </a:p>
        </p:txBody>
      </p:sp>
      <p:sp>
        <p:nvSpPr>
          <p:cNvPr id="530" name="Google Shape;530;p74"/>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Safety Nets</a:t>
            </a:r>
            <a:endParaRPr/>
          </a:p>
        </p:txBody>
      </p:sp>
      <p:sp>
        <p:nvSpPr>
          <p:cNvPr id="531" name="Google Shape;531;p74"/>
          <p:cNvSpPr txBox="1"/>
          <p:nvPr/>
        </p:nvSpPr>
        <p:spPr>
          <a:xfrm>
            <a:off x="7452900" y="6289175"/>
            <a:ext cx="16083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105</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d</a:t>
            </a:r>
            <a:r>
              <a:rPr lang="en-US" sz="2200" b="1" u="none">
                <a:solidFill>
                  <a:schemeClr val="dk1"/>
                </a:solidFill>
                <a:latin typeface="Calibri"/>
                <a:ea typeface="Calibri"/>
                <a:cs typeface="Calibri"/>
                <a:sym typeface="Calibri"/>
              </a:rPr>
              <a:t>)</a:t>
            </a:r>
            <a:endParaRPr sz="2200" b="1">
              <a:latin typeface="Calibri"/>
              <a:ea typeface="Calibri"/>
              <a:cs typeface="Calibri"/>
              <a:sym typeface="Calibri"/>
            </a:endParaRPr>
          </a:p>
        </p:txBody>
      </p:sp>
      <p:pic>
        <p:nvPicPr>
          <p:cNvPr id="532" name="Google Shape;532;p74"/>
          <p:cNvPicPr preferRelativeResize="0"/>
          <p:nvPr/>
        </p:nvPicPr>
        <p:blipFill>
          <a:blip r:embed="rId3">
            <a:alphaModFix/>
          </a:blip>
          <a:stretch>
            <a:fillRect/>
          </a:stretch>
        </p:blipFill>
        <p:spPr>
          <a:xfrm>
            <a:off x="152400" y="1371600"/>
            <a:ext cx="4168866" cy="2610075"/>
          </a:xfrm>
          <a:prstGeom prst="rect">
            <a:avLst/>
          </a:prstGeom>
          <a:noFill/>
          <a:ln>
            <a:noFill/>
          </a:ln>
        </p:spPr>
      </p:pic>
      <p:pic>
        <p:nvPicPr>
          <p:cNvPr id="533" name="Google Shape;533;p74"/>
          <p:cNvPicPr preferRelativeResize="0"/>
          <p:nvPr/>
        </p:nvPicPr>
        <p:blipFill rotWithShape="1">
          <a:blip r:embed="rId4">
            <a:alphaModFix/>
          </a:blip>
          <a:srcRect l="2114"/>
          <a:stretch/>
        </p:blipFill>
        <p:spPr>
          <a:xfrm>
            <a:off x="4419600" y="1362225"/>
            <a:ext cx="4546550" cy="26100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5"/>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1926.106(a)</a:t>
            </a:r>
            <a:r>
              <a:rPr lang="en-US"/>
              <a:t> </a:t>
            </a:r>
            <a:endParaRPr/>
          </a:p>
        </p:txBody>
      </p:sp>
      <p:sp>
        <p:nvSpPr>
          <p:cNvPr id="539" name="Google Shape;539;p75"/>
          <p:cNvSpPr txBox="1">
            <a:spLocks noGrp="1"/>
          </p:cNvSpPr>
          <p:nvPr>
            <p:ph type="body" idx="1"/>
          </p:nvPr>
        </p:nvSpPr>
        <p:spPr>
          <a:xfrm>
            <a:off x="188200" y="5155900"/>
            <a:ext cx="8727300" cy="153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Employees working over or near water, where the danger of drowning exists, shall be provided with U.S. Coast Guard-approved </a:t>
            </a:r>
            <a:r>
              <a:rPr lang="en-US" b="1"/>
              <a:t>life jacket</a:t>
            </a:r>
            <a:r>
              <a:rPr lang="en-US"/>
              <a:t> or </a:t>
            </a:r>
            <a:r>
              <a:rPr lang="en-US" b="1"/>
              <a:t>buoyant work vests</a:t>
            </a:r>
            <a:r>
              <a:rPr lang="en-US"/>
              <a:t>.</a:t>
            </a:r>
            <a:endParaRPr/>
          </a:p>
        </p:txBody>
      </p:sp>
      <p:pic>
        <p:nvPicPr>
          <p:cNvPr id="540" name="Google Shape;540;p75"/>
          <p:cNvPicPr preferRelativeResize="0">
            <a:picLocks noGrp="1"/>
          </p:cNvPicPr>
          <p:nvPr>
            <p:ph type="body" idx="2"/>
          </p:nvPr>
        </p:nvPicPr>
        <p:blipFill rotWithShape="1">
          <a:blip r:embed="rId3">
            <a:alphaModFix/>
          </a:blip>
          <a:srcRect l="7342" r="6776"/>
          <a:stretch/>
        </p:blipFill>
        <p:spPr>
          <a:xfrm>
            <a:off x="6094175" y="1371600"/>
            <a:ext cx="2897400" cy="3781500"/>
          </a:xfrm>
          <a:prstGeom prst="rect">
            <a:avLst/>
          </a:prstGeom>
          <a:noFill/>
          <a:ln>
            <a:noFill/>
          </a:ln>
        </p:spPr>
      </p:pic>
      <p:pic>
        <p:nvPicPr>
          <p:cNvPr id="541" name="Google Shape;541;p75"/>
          <p:cNvPicPr preferRelativeResize="0"/>
          <p:nvPr/>
        </p:nvPicPr>
        <p:blipFill rotWithShape="1">
          <a:blip r:embed="rId4">
            <a:alphaModFix/>
          </a:blip>
          <a:srcRect l="9436"/>
          <a:stretch/>
        </p:blipFill>
        <p:spPr>
          <a:xfrm>
            <a:off x="167100" y="1371600"/>
            <a:ext cx="2376975" cy="3781500"/>
          </a:xfrm>
          <a:prstGeom prst="rect">
            <a:avLst/>
          </a:prstGeom>
          <a:noFill/>
          <a:ln>
            <a:noFill/>
          </a:ln>
        </p:spPr>
      </p:pic>
      <p:pic>
        <p:nvPicPr>
          <p:cNvPr id="542" name="Google Shape;542;p75"/>
          <p:cNvPicPr preferRelativeResize="0"/>
          <p:nvPr/>
        </p:nvPicPr>
        <p:blipFill rotWithShape="1">
          <a:blip r:embed="rId5">
            <a:alphaModFix/>
          </a:blip>
          <a:srcRect l="7034" r="6437"/>
          <a:stretch/>
        </p:blipFill>
        <p:spPr>
          <a:xfrm>
            <a:off x="2699125" y="1371600"/>
            <a:ext cx="3271855" cy="3781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1051200" y="304800"/>
            <a:ext cx="7041600" cy="8382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Criteria for PPE</a:t>
            </a:r>
            <a:endParaRPr/>
          </a:p>
        </p:txBody>
      </p:sp>
      <p:sp>
        <p:nvSpPr>
          <p:cNvPr id="128" name="Google Shape;128;p23"/>
          <p:cNvSpPr txBox="1">
            <a:spLocks noGrp="1"/>
          </p:cNvSpPr>
          <p:nvPr>
            <p:ph type="body" idx="1"/>
          </p:nvPr>
        </p:nvSpPr>
        <p:spPr>
          <a:xfrm>
            <a:off x="571500" y="1295400"/>
            <a:ext cx="8001000" cy="1407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a:t>Design:</a:t>
            </a:r>
            <a:r>
              <a:rPr lang="en-US"/>
              <a:t> </a:t>
            </a:r>
            <a:endParaRPr/>
          </a:p>
          <a:p>
            <a:pPr marL="0" lvl="0" indent="0" algn="l" rtl="0">
              <a:spcBef>
                <a:spcPts val="0"/>
              </a:spcBef>
              <a:spcAft>
                <a:spcPts val="0"/>
              </a:spcAft>
              <a:buNone/>
            </a:pPr>
            <a:r>
              <a:rPr lang="en-US" sz="2600"/>
              <a:t>All personal protective equipment shall be of safe design and construction for work to be performed.</a:t>
            </a:r>
            <a:endParaRPr/>
          </a:p>
        </p:txBody>
      </p:sp>
      <p:pic>
        <p:nvPicPr>
          <p:cNvPr id="129" name="Google Shape;129;p23" descr="electrical_gloves3 OSHA"/>
          <p:cNvPicPr preferRelativeResize="0"/>
          <p:nvPr/>
        </p:nvPicPr>
        <p:blipFill rotWithShape="1">
          <a:blip r:embed="rId3">
            <a:alphaModFix/>
          </a:blip>
          <a:srcRect l="2912"/>
          <a:stretch/>
        </p:blipFill>
        <p:spPr>
          <a:xfrm>
            <a:off x="4671775" y="2854800"/>
            <a:ext cx="4295276" cy="3318025"/>
          </a:xfrm>
          <a:prstGeom prst="rect">
            <a:avLst/>
          </a:prstGeom>
          <a:noFill/>
          <a:ln>
            <a:noFill/>
          </a:ln>
        </p:spPr>
      </p:pic>
      <p:pic>
        <p:nvPicPr>
          <p:cNvPr id="130" name="Google Shape;130;p23" descr="safetyboots OSHA"/>
          <p:cNvPicPr preferRelativeResize="0"/>
          <p:nvPr/>
        </p:nvPicPr>
        <p:blipFill rotWithShape="1">
          <a:blip r:embed="rId4">
            <a:alphaModFix/>
          </a:blip>
          <a:srcRect r="3938"/>
          <a:stretch/>
        </p:blipFill>
        <p:spPr>
          <a:xfrm>
            <a:off x="199600" y="2854800"/>
            <a:ext cx="4295275" cy="3353450"/>
          </a:xfrm>
          <a:prstGeom prst="rect">
            <a:avLst/>
          </a:prstGeom>
          <a:noFill/>
          <a:ln>
            <a:noFill/>
          </a:ln>
        </p:spPr>
      </p:pic>
      <p:sp>
        <p:nvSpPr>
          <p:cNvPr id="131" name="Google Shape;131;p23"/>
          <p:cNvSpPr txBox="1"/>
          <p:nvPr/>
        </p:nvSpPr>
        <p:spPr>
          <a:xfrm>
            <a:off x="7535525" y="6289175"/>
            <a:ext cx="14499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95</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c</a:t>
            </a:r>
            <a:r>
              <a:rPr lang="en-US" sz="2200" b="1" u="none">
                <a:solidFill>
                  <a:schemeClr val="dk1"/>
                </a:solidFill>
                <a:latin typeface="Calibri"/>
                <a:ea typeface="Calibri"/>
                <a:cs typeface="Calibri"/>
                <a:sym typeface="Calibri"/>
              </a:rPr>
              <a:t>)</a:t>
            </a:r>
            <a:endParaRPr sz="2200" b="1">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6"/>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1926.106(c)</a:t>
            </a:r>
            <a:r>
              <a:rPr lang="en-US"/>
              <a:t> </a:t>
            </a:r>
            <a:endParaRPr/>
          </a:p>
        </p:txBody>
      </p:sp>
      <p:sp>
        <p:nvSpPr>
          <p:cNvPr id="548" name="Google Shape;548;p76"/>
          <p:cNvSpPr txBox="1">
            <a:spLocks noGrp="1"/>
          </p:cNvSpPr>
          <p:nvPr>
            <p:ph type="body" idx="1"/>
          </p:nvPr>
        </p:nvSpPr>
        <p:spPr>
          <a:xfrm>
            <a:off x="348900" y="5077850"/>
            <a:ext cx="8446200" cy="1658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a:t>Ring buoys</a:t>
            </a:r>
            <a:r>
              <a:rPr lang="en-US" sz="3200"/>
              <a:t> with at least 90 feet of line shall be provided and readily available for emergency rescue operations. </a:t>
            </a:r>
            <a:endParaRPr sz="3200"/>
          </a:p>
        </p:txBody>
      </p:sp>
      <p:pic>
        <p:nvPicPr>
          <p:cNvPr id="549" name="Google Shape;549;p76"/>
          <p:cNvPicPr preferRelativeResize="0"/>
          <p:nvPr/>
        </p:nvPicPr>
        <p:blipFill rotWithShape="1">
          <a:blip r:embed="rId3">
            <a:alphaModFix/>
          </a:blip>
          <a:srcRect l="3696" r="4585"/>
          <a:stretch/>
        </p:blipFill>
        <p:spPr>
          <a:xfrm>
            <a:off x="204725" y="1524000"/>
            <a:ext cx="3020375" cy="3293331"/>
          </a:xfrm>
          <a:prstGeom prst="rect">
            <a:avLst/>
          </a:prstGeom>
          <a:noFill/>
          <a:ln>
            <a:noFill/>
          </a:ln>
        </p:spPr>
      </p:pic>
      <p:pic>
        <p:nvPicPr>
          <p:cNvPr id="550" name="Google Shape;550;p76"/>
          <p:cNvPicPr preferRelativeResize="0"/>
          <p:nvPr/>
        </p:nvPicPr>
        <p:blipFill rotWithShape="1">
          <a:blip r:embed="rId4">
            <a:alphaModFix/>
          </a:blip>
          <a:srcRect l="6227" r="5432"/>
          <a:stretch/>
        </p:blipFill>
        <p:spPr>
          <a:xfrm>
            <a:off x="3313325" y="1524000"/>
            <a:ext cx="2909055" cy="3293325"/>
          </a:xfrm>
          <a:prstGeom prst="rect">
            <a:avLst/>
          </a:prstGeom>
          <a:noFill/>
          <a:ln>
            <a:noFill/>
          </a:ln>
        </p:spPr>
      </p:pic>
      <p:pic>
        <p:nvPicPr>
          <p:cNvPr id="551" name="Google Shape;551;p76"/>
          <p:cNvPicPr preferRelativeResize="0"/>
          <p:nvPr/>
        </p:nvPicPr>
        <p:blipFill rotWithShape="1">
          <a:blip r:embed="rId5">
            <a:alphaModFix/>
          </a:blip>
          <a:srcRect l="9355" r="9436"/>
          <a:stretch/>
        </p:blipFill>
        <p:spPr>
          <a:xfrm>
            <a:off x="6258200" y="1524000"/>
            <a:ext cx="2674362" cy="32933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7"/>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1926.106(d)</a:t>
            </a:r>
            <a:r>
              <a:rPr lang="en-US"/>
              <a:t> </a:t>
            </a:r>
            <a:endParaRPr/>
          </a:p>
        </p:txBody>
      </p:sp>
      <p:sp>
        <p:nvSpPr>
          <p:cNvPr id="557" name="Google Shape;557;p77"/>
          <p:cNvSpPr txBox="1">
            <a:spLocks noGrp="1"/>
          </p:cNvSpPr>
          <p:nvPr>
            <p:ph type="body" idx="1"/>
          </p:nvPr>
        </p:nvSpPr>
        <p:spPr>
          <a:xfrm>
            <a:off x="284550" y="5059875"/>
            <a:ext cx="8574900" cy="167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latin typeface="Calibri"/>
                <a:ea typeface="Calibri"/>
                <a:cs typeface="Calibri"/>
                <a:sym typeface="Calibri"/>
              </a:rPr>
              <a:t>At least one </a:t>
            </a:r>
            <a:r>
              <a:rPr lang="en-US" sz="3200" b="1"/>
              <a:t>lifesaving skiff</a:t>
            </a:r>
            <a:r>
              <a:rPr lang="en-US" sz="3200">
                <a:latin typeface="Calibri"/>
                <a:ea typeface="Calibri"/>
                <a:cs typeface="Calibri"/>
                <a:sym typeface="Calibri"/>
              </a:rPr>
              <a:t> shall be immediately available at locations where employees are working over or adjacent to water.</a:t>
            </a:r>
            <a:endParaRPr sz="3200"/>
          </a:p>
        </p:txBody>
      </p:sp>
      <p:pic>
        <p:nvPicPr>
          <p:cNvPr id="558" name="Google Shape;558;p77"/>
          <p:cNvPicPr preferRelativeResize="0"/>
          <p:nvPr/>
        </p:nvPicPr>
        <p:blipFill>
          <a:blip r:embed="rId3">
            <a:alphaModFix/>
          </a:blip>
          <a:stretch>
            <a:fillRect/>
          </a:stretch>
        </p:blipFill>
        <p:spPr>
          <a:xfrm>
            <a:off x="152400" y="1447800"/>
            <a:ext cx="5191672" cy="3459675"/>
          </a:xfrm>
          <a:prstGeom prst="rect">
            <a:avLst/>
          </a:prstGeom>
          <a:noFill/>
          <a:ln>
            <a:noFill/>
          </a:ln>
        </p:spPr>
      </p:pic>
      <p:pic>
        <p:nvPicPr>
          <p:cNvPr id="559" name="Google Shape;559;p77"/>
          <p:cNvPicPr preferRelativeResize="0"/>
          <p:nvPr/>
        </p:nvPicPr>
        <p:blipFill rotWithShape="1">
          <a:blip r:embed="rId4">
            <a:alphaModFix/>
          </a:blip>
          <a:srcRect l="17204"/>
          <a:stretch/>
        </p:blipFill>
        <p:spPr>
          <a:xfrm>
            <a:off x="5344075" y="1752600"/>
            <a:ext cx="3647525" cy="292965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8"/>
          <p:cNvSpPr txBox="1">
            <a:spLocks noGrp="1"/>
          </p:cNvSpPr>
          <p:nvPr>
            <p:ph type="body" idx="1"/>
          </p:nvPr>
        </p:nvSpPr>
        <p:spPr>
          <a:xfrm>
            <a:off x="214825" y="5238525"/>
            <a:ext cx="8709000" cy="1438800"/>
          </a:xfrm>
          <a:prstGeom prst="rect">
            <a:avLst/>
          </a:prstGeom>
          <a:noFill/>
          <a:ln>
            <a:noFill/>
          </a:ln>
        </p:spPr>
        <p:txBody>
          <a:bodyPr spcFirstLastPara="1" wrap="square" lIns="91425" tIns="45700" rIns="91425" bIns="45700" anchor="ctr" anchorCtr="0">
            <a:noAutofit/>
          </a:bodyPr>
          <a:lstStyle/>
          <a:p>
            <a:pPr marL="342900" lvl="0" indent="-342900" algn="l" rtl="0">
              <a:spcBef>
                <a:spcPts val="0"/>
              </a:spcBef>
              <a:spcAft>
                <a:spcPts val="0"/>
              </a:spcAft>
              <a:buClr>
                <a:srgbClr val="000000"/>
              </a:buClr>
              <a:buSzPts val="2352"/>
              <a:buChar char="●"/>
            </a:pPr>
            <a:r>
              <a:rPr lang="en-US" sz="2000" b="0" i="0" dirty="0">
                <a:solidFill>
                  <a:srgbClr val="222222"/>
                </a:solidFill>
                <a:effectLst/>
                <a:latin typeface="Arial" panose="020B0604020202020204" pitchFamily="34" charset="0"/>
              </a:rPr>
              <a:t>  The MUTCD requires the paddle to be at least 5 ft. in height preferably higher. </a:t>
            </a:r>
          </a:p>
          <a:p>
            <a:pPr marL="342900" lvl="0" indent="-342900" algn="l" rtl="0">
              <a:spcBef>
                <a:spcPts val="0"/>
              </a:spcBef>
              <a:spcAft>
                <a:spcPts val="0"/>
              </a:spcAft>
              <a:buClr>
                <a:srgbClr val="000000"/>
              </a:buClr>
              <a:buSzPts val="2352"/>
              <a:buChar char="●"/>
            </a:pPr>
            <a:r>
              <a:rPr lang="en-US" sz="2000" b="0" i="0" dirty="0">
                <a:solidFill>
                  <a:srgbClr val="222222"/>
                </a:solidFill>
                <a:effectLst/>
                <a:latin typeface="Arial" panose="020B0604020202020204" pitchFamily="34" charset="0"/>
              </a:rPr>
              <a:t>The one on the left is also to low, but is the wrong shape. Again according to the MUTCD the Stop side must be octagonal in shape.</a:t>
            </a:r>
            <a:r>
              <a:rPr lang="en-US" sz="2000" dirty="0"/>
              <a:t>.</a:t>
            </a:r>
            <a:endParaRPr sz="2000" dirty="0"/>
          </a:p>
        </p:txBody>
      </p:sp>
      <p:sp>
        <p:nvSpPr>
          <p:cNvPr id="565" name="Google Shape;565;p78"/>
          <p:cNvSpPr txBox="1">
            <a:spLocks noGrp="1"/>
          </p:cNvSpPr>
          <p:nvPr>
            <p:ph type="title"/>
          </p:nvPr>
        </p:nvSpPr>
        <p:spPr>
          <a:xfrm>
            <a:off x="958050" y="304800"/>
            <a:ext cx="72279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Flaggers</a:t>
            </a:r>
            <a:endParaRPr/>
          </a:p>
        </p:txBody>
      </p:sp>
      <p:pic>
        <p:nvPicPr>
          <p:cNvPr id="566" name="Google Shape;566;p78"/>
          <p:cNvPicPr preferRelativeResize="0"/>
          <p:nvPr/>
        </p:nvPicPr>
        <p:blipFill rotWithShape="1">
          <a:blip r:embed="rId3">
            <a:alphaModFix/>
          </a:blip>
          <a:srcRect l="1390" r="13813"/>
          <a:stretch/>
        </p:blipFill>
        <p:spPr>
          <a:xfrm>
            <a:off x="138625" y="1751925"/>
            <a:ext cx="3943125" cy="3258000"/>
          </a:xfrm>
          <a:prstGeom prst="rect">
            <a:avLst/>
          </a:prstGeom>
          <a:noFill/>
          <a:ln>
            <a:noFill/>
          </a:ln>
        </p:spPr>
      </p:pic>
      <p:pic>
        <p:nvPicPr>
          <p:cNvPr id="567" name="Google Shape;567;p78"/>
          <p:cNvPicPr preferRelativeResize="0"/>
          <p:nvPr/>
        </p:nvPicPr>
        <p:blipFill rotWithShape="1">
          <a:blip r:embed="rId4">
            <a:alphaModFix/>
          </a:blip>
          <a:srcRect l="5531" r="5956"/>
          <a:stretch/>
        </p:blipFill>
        <p:spPr>
          <a:xfrm>
            <a:off x="4163675" y="1751925"/>
            <a:ext cx="4836350" cy="32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9"/>
          <p:cNvSpPr txBox="1"/>
          <p:nvPr/>
        </p:nvSpPr>
        <p:spPr>
          <a:xfrm>
            <a:off x="868500" y="5437750"/>
            <a:ext cx="7407000" cy="12219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None/>
            </a:pPr>
            <a:r>
              <a:rPr lang="en-US" sz="2400" b="1" u="none" dirty="0">
                <a:solidFill>
                  <a:schemeClr val="dk1"/>
                </a:solidFill>
                <a:latin typeface="Calibri"/>
                <a:ea typeface="Calibri"/>
                <a:cs typeface="Calibri"/>
                <a:sym typeface="Calibri"/>
              </a:rPr>
              <a:t>Class 2</a:t>
            </a:r>
            <a:r>
              <a:rPr lang="en-US" sz="2400" u="none" dirty="0">
                <a:solidFill>
                  <a:schemeClr val="dk1"/>
                </a:solidFill>
                <a:latin typeface="Calibri"/>
                <a:ea typeface="Calibri"/>
                <a:cs typeface="Calibri"/>
                <a:sym typeface="Calibri"/>
              </a:rPr>
              <a:t> vests during the day and 45 and under.</a:t>
            </a:r>
            <a:endParaRPr sz="2400" dirty="0">
              <a:latin typeface="Calibri"/>
              <a:ea typeface="Calibri"/>
              <a:cs typeface="Calibri"/>
              <a:sym typeface="Calibri"/>
            </a:endParaRPr>
          </a:p>
          <a:p>
            <a:pPr marL="0" marR="0" lvl="0" indent="0" algn="ctr" rtl="0">
              <a:lnSpc>
                <a:spcPct val="115000"/>
              </a:lnSpc>
              <a:spcBef>
                <a:spcPts val="0"/>
              </a:spcBef>
              <a:spcAft>
                <a:spcPts val="0"/>
              </a:spcAft>
              <a:buNone/>
            </a:pPr>
            <a:r>
              <a:rPr lang="en-US" sz="2400" b="1" u="none" dirty="0">
                <a:solidFill>
                  <a:schemeClr val="dk1"/>
                </a:solidFill>
                <a:latin typeface="Calibri"/>
                <a:ea typeface="Calibri"/>
                <a:cs typeface="Calibri"/>
                <a:sym typeface="Calibri"/>
              </a:rPr>
              <a:t>Class 3</a:t>
            </a:r>
            <a:r>
              <a:rPr lang="en-US" sz="2400" u="none" dirty="0">
                <a:solidFill>
                  <a:schemeClr val="dk1"/>
                </a:solidFill>
                <a:latin typeface="Calibri"/>
                <a:ea typeface="Calibri"/>
                <a:cs typeface="Calibri"/>
                <a:sym typeface="Calibri"/>
              </a:rPr>
              <a:t> if 50 mph and higher and night. </a:t>
            </a:r>
          </a:p>
          <a:p>
            <a:pPr marL="0" marR="0" lvl="0" indent="0" algn="ctr" rtl="0">
              <a:lnSpc>
                <a:spcPct val="115000"/>
              </a:lnSpc>
              <a:spcBef>
                <a:spcPts val="0"/>
              </a:spcBef>
              <a:spcAft>
                <a:spcPts val="0"/>
              </a:spcAft>
              <a:buNone/>
            </a:pPr>
            <a:r>
              <a:rPr lang="en-US" sz="2400" dirty="0">
                <a:solidFill>
                  <a:srgbClr val="222222"/>
                </a:solidFill>
                <a:latin typeface="Arial" panose="020B0604020202020204" pitchFamily="34" charset="0"/>
              </a:rPr>
              <a:t>T</a:t>
            </a:r>
            <a:r>
              <a:rPr lang="en-US" sz="2400" b="0" i="0">
                <a:solidFill>
                  <a:srgbClr val="222222"/>
                </a:solidFill>
                <a:effectLst/>
                <a:latin typeface="Arial" panose="020B0604020202020204" pitchFamily="34" charset="0"/>
              </a:rPr>
              <a:t>he </a:t>
            </a:r>
            <a:r>
              <a:rPr lang="en-US" sz="2400" b="0" i="0" dirty="0">
                <a:solidFill>
                  <a:srgbClr val="222222"/>
                </a:solidFill>
                <a:effectLst/>
                <a:latin typeface="Arial" panose="020B0604020202020204" pitchFamily="34" charset="0"/>
              </a:rPr>
              <a:t>paddle used during night work is too low.</a:t>
            </a:r>
            <a:endParaRPr sz="2400" dirty="0">
              <a:latin typeface="Calibri"/>
              <a:ea typeface="Calibri"/>
              <a:cs typeface="Calibri"/>
              <a:sym typeface="Calibri"/>
            </a:endParaRPr>
          </a:p>
        </p:txBody>
      </p:sp>
      <p:sp>
        <p:nvSpPr>
          <p:cNvPr id="573" name="Google Shape;573;p79"/>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Road Construction</a:t>
            </a:r>
            <a:endParaRPr/>
          </a:p>
        </p:txBody>
      </p:sp>
      <p:pic>
        <p:nvPicPr>
          <p:cNvPr id="574" name="Google Shape;574;p79"/>
          <p:cNvPicPr preferRelativeResize="0"/>
          <p:nvPr/>
        </p:nvPicPr>
        <p:blipFill rotWithShape="1">
          <a:blip r:embed="rId3">
            <a:alphaModFix/>
          </a:blip>
          <a:srcRect r="16303"/>
          <a:stretch/>
        </p:blipFill>
        <p:spPr>
          <a:xfrm>
            <a:off x="150194" y="1600200"/>
            <a:ext cx="4463130" cy="3532749"/>
          </a:xfrm>
          <a:prstGeom prst="rect">
            <a:avLst/>
          </a:prstGeom>
          <a:noFill/>
          <a:ln>
            <a:noFill/>
          </a:ln>
        </p:spPr>
      </p:pic>
      <p:pic>
        <p:nvPicPr>
          <p:cNvPr id="575" name="Google Shape;575;p79"/>
          <p:cNvPicPr preferRelativeResize="0"/>
          <p:nvPr/>
        </p:nvPicPr>
        <p:blipFill rotWithShape="1">
          <a:blip r:embed="rId4">
            <a:alphaModFix/>
          </a:blip>
          <a:srcRect l="21361" r="6373"/>
          <a:stretch/>
        </p:blipFill>
        <p:spPr>
          <a:xfrm>
            <a:off x="4749200" y="1600200"/>
            <a:ext cx="4217600" cy="35327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0"/>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Road Construction</a:t>
            </a:r>
            <a:endParaRPr/>
          </a:p>
        </p:txBody>
      </p:sp>
      <p:pic>
        <p:nvPicPr>
          <p:cNvPr id="581" name="Google Shape;581;p80"/>
          <p:cNvPicPr preferRelativeResize="0"/>
          <p:nvPr/>
        </p:nvPicPr>
        <p:blipFill>
          <a:blip r:embed="rId3">
            <a:alphaModFix/>
          </a:blip>
          <a:stretch>
            <a:fillRect/>
          </a:stretch>
        </p:blipFill>
        <p:spPr>
          <a:xfrm>
            <a:off x="152400" y="1371600"/>
            <a:ext cx="4137762" cy="5333999"/>
          </a:xfrm>
          <a:prstGeom prst="rect">
            <a:avLst/>
          </a:prstGeom>
          <a:noFill/>
          <a:ln>
            <a:noFill/>
          </a:ln>
        </p:spPr>
      </p:pic>
      <p:pic>
        <p:nvPicPr>
          <p:cNvPr id="582" name="Google Shape;582;p80"/>
          <p:cNvPicPr preferRelativeResize="0"/>
          <p:nvPr/>
        </p:nvPicPr>
        <p:blipFill>
          <a:blip r:embed="rId4">
            <a:alphaModFix/>
          </a:blip>
          <a:stretch>
            <a:fillRect/>
          </a:stretch>
        </p:blipFill>
        <p:spPr>
          <a:xfrm>
            <a:off x="4405550" y="1371600"/>
            <a:ext cx="4586049" cy="2577950"/>
          </a:xfrm>
          <a:prstGeom prst="rect">
            <a:avLst/>
          </a:prstGeom>
          <a:noFill/>
          <a:ln>
            <a:noFill/>
          </a:ln>
        </p:spPr>
      </p:pic>
      <p:pic>
        <p:nvPicPr>
          <p:cNvPr id="583" name="Google Shape;583;p80"/>
          <p:cNvPicPr preferRelativeResize="0"/>
          <p:nvPr/>
        </p:nvPicPr>
        <p:blipFill rotWithShape="1">
          <a:blip r:embed="rId5">
            <a:alphaModFix/>
          </a:blip>
          <a:srcRect l="1661" t="8712" b="5028"/>
          <a:stretch/>
        </p:blipFill>
        <p:spPr>
          <a:xfrm>
            <a:off x="4405550" y="4025750"/>
            <a:ext cx="4586051" cy="26798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81"/>
          <p:cNvPicPr preferRelativeResize="0">
            <a:picLocks noGrp="1"/>
          </p:cNvPicPr>
          <p:nvPr>
            <p:ph type="body" idx="1"/>
          </p:nvPr>
        </p:nvPicPr>
        <p:blipFill rotWithShape="1">
          <a:blip r:embed="rId3">
            <a:alphaModFix/>
          </a:blip>
          <a:srcRect/>
          <a:stretch/>
        </p:blipFill>
        <p:spPr>
          <a:xfrm>
            <a:off x="691350" y="1371600"/>
            <a:ext cx="7761300" cy="5182500"/>
          </a:xfrm>
          <a:prstGeom prst="rect">
            <a:avLst/>
          </a:prstGeom>
          <a:noFill/>
          <a:ln>
            <a:noFill/>
          </a:ln>
        </p:spPr>
      </p:pic>
      <p:sp>
        <p:nvSpPr>
          <p:cNvPr id="589" name="Google Shape;589;p81"/>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November 2014</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2"/>
          <p:cNvSpPr txBox="1">
            <a:spLocks noGrp="1"/>
          </p:cNvSpPr>
          <p:nvPr>
            <p:ph type="body" idx="1"/>
          </p:nvPr>
        </p:nvSpPr>
        <p:spPr>
          <a:xfrm>
            <a:off x="221250" y="1371600"/>
            <a:ext cx="5232000" cy="5357100"/>
          </a:xfrm>
          <a:prstGeom prst="rect">
            <a:avLst/>
          </a:prstGeom>
          <a:noFill/>
          <a:ln>
            <a:noFill/>
          </a:ln>
        </p:spPr>
        <p:txBody>
          <a:bodyPr spcFirstLastPara="1" wrap="square" lIns="91425" tIns="45700" rIns="91425" bIns="45700" anchor="ctr" anchorCtr="0">
            <a:noAutofit/>
          </a:bodyPr>
          <a:lstStyle/>
          <a:p>
            <a:pPr marL="342900" lvl="0" indent="-333248" algn="l" rtl="0">
              <a:lnSpc>
                <a:spcPct val="115000"/>
              </a:lnSpc>
              <a:spcBef>
                <a:spcPts val="0"/>
              </a:spcBef>
              <a:spcAft>
                <a:spcPts val="0"/>
              </a:spcAft>
              <a:buClr>
                <a:srgbClr val="000000"/>
              </a:buClr>
              <a:buSzPts val="2200"/>
              <a:buChar char="●"/>
            </a:pPr>
            <a:r>
              <a:rPr lang="en-US" sz="2600"/>
              <a:t>The Daqri Smart Helmet combines the physical head and eye protection of a hard hat and visor with augmented reality.</a:t>
            </a:r>
            <a:endParaRPr sz="2600"/>
          </a:p>
          <a:p>
            <a:pPr marL="342900" lvl="0" indent="-333248" algn="l" rtl="0">
              <a:lnSpc>
                <a:spcPct val="115000"/>
              </a:lnSpc>
              <a:spcBef>
                <a:spcPts val="0"/>
              </a:spcBef>
              <a:spcAft>
                <a:spcPts val="0"/>
              </a:spcAft>
              <a:buClr>
                <a:srgbClr val="000000"/>
              </a:buClr>
              <a:buSzPts val="2200"/>
              <a:buChar char="●"/>
            </a:pPr>
            <a:r>
              <a:rPr lang="en-US" sz="2600"/>
              <a:t>The helmet includes sensors and 360-degree navigational cameras capable of recording and interacting with the outside world.</a:t>
            </a:r>
            <a:endParaRPr sz="2600"/>
          </a:p>
          <a:p>
            <a:pPr marL="342900" lvl="0" indent="-333248" algn="l" rtl="0">
              <a:lnSpc>
                <a:spcPct val="115000"/>
              </a:lnSpc>
              <a:spcBef>
                <a:spcPts val="0"/>
              </a:spcBef>
              <a:spcAft>
                <a:spcPts val="0"/>
              </a:spcAft>
              <a:buClr>
                <a:srgbClr val="000000"/>
              </a:buClr>
              <a:buSzPts val="2200"/>
              <a:buChar char="●"/>
            </a:pPr>
            <a:r>
              <a:rPr lang="en-US" sz="2600"/>
              <a:t>Despite all the extra equipment inside, the Smart Helmet is not bulky or any heavier than a regular hard hat.</a:t>
            </a:r>
            <a:endParaRPr sz="2600"/>
          </a:p>
        </p:txBody>
      </p:sp>
      <p:sp>
        <p:nvSpPr>
          <p:cNvPr id="595" name="Google Shape;595;p82"/>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Emerging PPE: Smart Helmets</a:t>
            </a:r>
            <a:endParaRPr/>
          </a:p>
        </p:txBody>
      </p:sp>
      <p:pic>
        <p:nvPicPr>
          <p:cNvPr id="596" name="Google Shape;596;p82" descr="DAQRI smart helmet - A visionary tool for the 21 century worker. LA-based augmented reality company Daqri has unveiled a smart hardhat that gives workers additional layers of information about their surroundingsDATA VISUALIZATION - Give your workers distributed information and situational awareness outside of the control room to improve efficiency by reducing the amount of movement and the need for a centralized location.&#10;Thermal Vision - Create a safer environment for your operators by giving them the ability to visualize, passively record, and analyze temperature data in their real world environment as well as improve maintenance and monitoring.&#10;&#10;GUIDED WORK INSTRUCTIONS - &#10;&#10;Provide your workforce with intuitive augmented instructions on the job so they’ll understand processes quickly, spend less time on each step, and make fewer errors.&#10;&#10;Remote Expert -&#10;&#10;Give and receive needed assistance displayed directly in your team's point-of-view, sharing expertise, and elevating their skill level. Both the expert and the onsite team member will be able to quickly and intelligently resolve issues or concerns.&#10;&#10;The helmet – which has a blue scratch-resistant visor – was specifically created for workers in industrial settings, such as oil rigs, water treatment plants and construction sites. It is intended to increase productivity, efficiency and safety, said the company.&#10;&#10;&quot;We've been working in the medium of augmented reality for the past four years, and what we found was, you just can't solve the most challenging problems with devices that were designed for consumers,&quot; said Brian Mullins, Daqri's founder and CEO. &quot;We needed something that was designed specifically for industrial applications.&quot;&#10;&#10;The headgear uses a combination of cameras and sensors to capture and record real-time information about the user's surroundings, from valve readings to thermal data. It can also show the wearer stored information like safety guidelines and worker instructions.&#10;&#10;The device could be integrated with building information modelling (BIM) software. This could allow the display to show users the insides of structural elements, such as the interior of a pipe.&#10;&#10;&quot;Users are provided with unprecedented levels of information about the world around them for the most precise display and tracking possible,&quot; said the company on its website. &quot;The most powerful augmented reality device on the market will change the nature of work.&quot;&#10;&#10;&quot;This idea has been in academia and research labs for a long time, but has never been built into a product until now,&quot; said Chris Broaddus, Daqri's vice president of research development.&#10;&#10;Music: Return of the Inventor by Dhruva Aliman&#10;https://dhruvaaliman.bandcamp.com/album/the-wolf-and-the-river&#10;http://www.dhruvaaliman.com/" title="Cool Smart Helmets with Augmented Reality for Construction - DAQRI">
            <a:hlinkClick r:id="rId3"/>
          </p:cNvPr>
          <p:cNvPicPr preferRelativeResize="0"/>
          <p:nvPr/>
        </p:nvPicPr>
        <p:blipFill>
          <a:blip r:embed="rId4">
            <a:alphaModFix/>
          </a:blip>
          <a:stretch>
            <a:fillRect/>
          </a:stretch>
        </p:blipFill>
        <p:spPr>
          <a:xfrm>
            <a:off x="5557050" y="1371600"/>
            <a:ext cx="3458324" cy="2593750"/>
          </a:xfrm>
          <a:prstGeom prst="rect">
            <a:avLst/>
          </a:prstGeom>
          <a:noFill/>
          <a:ln>
            <a:noFill/>
          </a:ln>
        </p:spPr>
      </p:pic>
      <p:pic>
        <p:nvPicPr>
          <p:cNvPr id="597" name="Google Shape;597;p82"/>
          <p:cNvPicPr preferRelativeResize="0"/>
          <p:nvPr/>
        </p:nvPicPr>
        <p:blipFill rotWithShape="1">
          <a:blip r:embed="rId5">
            <a:alphaModFix/>
          </a:blip>
          <a:srcRect l="9165"/>
          <a:stretch/>
        </p:blipFill>
        <p:spPr>
          <a:xfrm>
            <a:off x="5557050" y="4117750"/>
            <a:ext cx="3434550" cy="212692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3"/>
          <p:cNvSpPr txBox="1">
            <a:spLocks noGrp="1"/>
          </p:cNvSpPr>
          <p:nvPr>
            <p:ph type="body" idx="1"/>
          </p:nvPr>
        </p:nvSpPr>
        <p:spPr>
          <a:xfrm>
            <a:off x="186900" y="1371600"/>
            <a:ext cx="5927400" cy="5357100"/>
          </a:xfrm>
          <a:prstGeom prst="rect">
            <a:avLst/>
          </a:prstGeom>
          <a:noFill/>
          <a:ln>
            <a:noFill/>
          </a:ln>
        </p:spPr>
        <p:txBody>
          <a:bodyPr spcFirstLastPara="1" wrap="square" lIns="91425" tIns="45700" rIns="91425" bIns="45700" anchor="ctr" anchorCtr="0">
            <a:noAutofit/>
          </a:bodyPr>
          <a:lstStyle/>
          <a:p>
            <a:pPr marL="342900" lvl="0" indent="-333248" algn="l" rtl="0">
              <a:lnSpc>
                <a:spcPct val="115000"/>
              </a:lnSpc>
              <a:spcBef>
                <a:spcPts val="0"/>
              </a:spcBef>
              <a:spcAft>
                <a:spcPts val="0"/>
              </a:spcAft>
              <a:buClr>
                <a:srgbClr val="000000"/>
              </a:buClr>
              <a:buSzPts val="2200"/>
              <a:buChar char="●"/>
            </a:pPr>
            <a:r>
              <a:rPr lang="en-US" sz="2400"/>
              <a:t>Workers can overlay their view of the job site with schematics, or pull up directions to carry out a task - including animation to show them exactly how it should be done.</a:t>
            </a:r>
            <a:endParaRPr sz="2400"/>
          </a:p>
          <a:p>
            <a:pPr marL="342900" lvl="0" indent="-333248" algn="l" rtl="0">
              <a:lnSpc>
                <a:spcPct val="115000"/>
              </a:lnSpc>
              <a:spcBef>
                <a:spcPts val="0"/>
              </a:spcBef>
              <a:spcAft>
                <a:spcPts val="0"/>
              </a:spcAft>
              <a:buClr>
                <a:srgbClr val="000000"/>
              </a:buClr>
              <a:buSzPts val="2200"/>
              <a:buChar char="●"/>
            </a:pPr>
            <a:r>
              <a:rPr lang="en-US" sz="2400"/>
              <a:t>Thermal imaging provides a kind of “X-ray vision” which can help workers “see” inside equipment to determine if it is functioning properly based on heat readings.</a:t>
            </a:r>
            <a:endParaRPr sz="2400"/>
          </a:p>
          <a:p>
            <a:pPr marL="342900" lvl="0" indent="-333248" algn="l" rtl="0">
              <a:lnSpc>
                <a:spcPct val="115000"/>
              </a:lnSpc>
              <a:spcBef>
                <a:spcPts val="0"/>
              </a:spcBef>
              <a:spcAft>
                <a:spcPts val="0"/>
              </a:spcAft>
              <a:buClr>
                <a:srgbClr val="000000"/>
              </a:buClr>
              <a:buSzPts val="2200"/>
              <a:buChar char="●"/>
            </a:pPr>
            <a:r>
              <a:rPr lang="en-US" sz="2400"/>
              <a:t>The helmet has been tested by more than 100 companies, but comes with a $15,000 price tag - keeping it out of reach of most job sites - for now.</a:t>
            </a:r>
            <a:endParaRPr sz="2400"/>
          </a:p>
        </p:txBody>
      </p:sp>
      <p:sp>
        <p:nvSpPr>
          <p:cNvPr id="603" name="Google Shape;603;p83"/>
          <p:cNvSpPr txBox="1">
            <a:spLocks noGrp="1"/>
          </p:cNvSpPr>
          <p:nvPr>
            <p:ph type="title"/>
          </p:nvPr>
        </p:nvSpPr>
        <p:spPr>
          <a:xfrm>
            <a:off x="638100" y="304800"/>
            <a:ext cx="7867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Emerging PPE: Smart Helmets</a:t>
            </a:r>
            <a:endParaRPr/>
          </a:p>
        </p:txBody>
      </p:sp>
      <p:pic>
        <p:nvPicPr>
          <p:cNvPr id="604" name="Google Shape;604;p83"/>
          <p:cNvPicPr preferRelativeResize="0"/>
          <p:nvPr/>
        </p:nvPicPr>
        <p:blipFill rotWithShape="1">
          <a:blip r:embed="rId3">
            <a:alphaModFix/>
          </a:blip>
          <a:srcRect l="20604" r="20657"/>
          <a:stretch/>
        </p:blipFill>
        <p:spPr>
          <a:xfrm>
            <a:off x="6202725" y="1205875"/>
            <a:ext cx="2687876" cy="2470576"/>
          </a:xfrm>
          <a:prstGeom prst="rect">
            <a:avLst/>
          </a:prstGeom>
          <a:noFill/>
          <a:ln>
            <a:noFill/>
          </a:ln>
        </p:spPr>
      </p:pic>
      <p:pic>
        <p:nvPicPr>
          <p:cNvPr id="605" name="Google Shape;605;p83"/>
          <p:cNvPicPr preferRelativeResize="0"/>
          <p:nvPr/>
        </p:nvPicPr>
        <p:blipFill rotWithShape="1">
          <a:blip r:embed="rId4">
            <a:alphaModFix/>
          </a:blip>
          <a:srcRect r="52647" b="8892"/>
          <a:stretch/>
        </p:blipFill>
        <p:spPr>
          <a:xfrm>
            <a:off x="6287427" y="3676450"/>
            <a:ext cx="2613273" cy="30732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4"/>
          <p:cNvSpPr txBox="1">
            <a:spLocks noGrp="1"/>
          </p:cNvSpPr>
          <p:nvPr>
            <p:ph type="body" idx="1"/>
          </p:nvPr>
        </p:nvSpPr>
        <p:spPr>
          <a:xfrm>
            <a:off x="221250" y="1447800"/>
            <a:ext cx="5496600" cy="5204700"/>
          </a:xfrm>
          <a:prstGeom prst="rect">
            <a:avLst/>
          </a:prstGeom>
          <a:noFill/>
          <a:ln>
            <a:noFill/>
          </a:ln>
        </p:spPr>
        <p:txBody>
          <a:bodyPr spcFirstLastPara="1" wrap="square" lIns="91425" tIns="45700" rIns="91425" bIns="45700" anchor="ctr" anchorCtr="0">
            <a:noAutofit/>
          </a:bodyPr>
          <a:lstStyle/>
          <a:p>
            <a:pPr marL="342900" lvl="0" indent="-333248" algn="l" rtl="0">
              <a:lnSpc>
                <a:spcPct val="115000"/>
              </a:lnSpc>
              <a:spcBef>
                <a:spcPts val="0"/>
              </a:spcBef>
              <a:spcAft>
                <a:spcPts val="0"/>
              </a:spcAft>
              <a:buClr>
                <a:srgbClr val="000000"/>
              </a:buClr>
              <a:buSzPts val="2200"/>
              <a:buChar char="●"/>
            </a:pPr>
            <a:r>
              <a:rPr lang="en-US" sz="2600"/>
              <a:t>PPE manufacturers are looking to companies developing lighter weight fabrics to improve their products.</a:t>
            </a:r>
            <a:endParaRPr sz="2600"/>
          </a:p>
          <a:p>
            <a:pPr marL="342900" lvl="0" indent="-333248" algn="l" rtl="0">
              <a:lnSpc>
                <a:spcPct val="115000"/>
              </a:lnSpc>
              <a:spcBef>
                <a:spcPts val="0"/>
              </a:spcBef>
              <a:spcAft>
                <a:spcPts val="0"/>
              </a:spcAft>
              <a:buClr>
                <a:srgbClr val="000000"/>
              </a:buClr>
              <a:buSzPts val="2200"/>
              <a:buChar char="●"/>
            </a:pPr>
            <a:r>
              <a:rPr lang="en-US" sz="2600"/>
              <a:t> Lightweight fabrics can make PPE less heavy and bulky, more flexible and breathable, while still providing protection.</a:t>
            </a:r>
            <a:endParaRPr sz="2600"/>
          </a:p>
          <a:p>
            <a:pPr marL="342900" lvl="0" indent="-333248" algn="l" rtl="0">
              <a:lnSpc>
                <a:spcPct val="115000"/>
              </a:lnSpc>
              <a:spcBef>
                <a:spcPts val="0"/>
              </a:spcBef>
              <a:spcAft>
                <a:spcPts val="0"/>
              </a:spcAft>
              <a:buClr>
                <a:srgbClr val="000000"/>
              </a:buClr>
              <a:buSzPts val="2200"/>
              <a:buChar char="●"/>
            </a:pPr>
            <a:r>
              <a:rPr lang="en-US" sz="2600"/>
              <a:t>Many of the fabrics being developed are also fire resistant which is useful for firefighters, but also for hazards such as arc flash.</a:t>
            </a:r>
            <a:endParaRPr sz="2600"/>
          </a:p>
        </p:txBody>
      </p:sp>
      <p:sp>
        <p:nvSpPr>
          <p:cNvPr id="611" name="Google Shape;611;p84"/>
          <p:cNvSpPr txBox="1">
            <a:spLocks noGrp="1"/>
          </p:cNvSpPr>
          <p:nvPr>
            <p:ph type="title"/>
          </p:nvPr>
        </p:nvSpPr>
        <p:spPr>
          <a:xfrm>
            <a:off x="429150" y="304800"/>
            <a:ext cx="82857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Emerging PPE: Lightweight Fabrics</a:t>
            </a:r>
            <a:endParaRPr/>
          </a:p>
        </p:txBody>
      </p:sp>
      <p:pic>
        <p:nvPicPr>
          <p:cNvPr id="612" name="Google Shape;612;p84"/>
          <p:cNvPicPr preferRelativeResize="0"/>
          <p:nvPr/>
        </p:nvPicPr>
        <p:blipFill>
          <a:blip r:embed="rId3">
            <a:alphaModFix/>
          </a:blip>
          <a:stretch>
            <a:fillRect/>
          </a:stretch>
        </p:blipFill>
        <p:spPr>
          <a:xfrm>
            <a:off x="5800375" y="1676400"/>
            <a:ext cx="3191226" cy="46610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5"/>
          <p:cNvSpPr txBox="1">
            <a:spLocks noGrp="1"/>
          </p:cNvSpPr>
          <p:nvPr>
            <p:ph type="body" idx="1"/>
          </p:nvPr>
        </p:nvSpPr>
        <p:spPr>
          <a:xfrm>
            <a:off x="221250" y="1543275"/>
            <a:ext cx="5430300" cy="5109300"/>
          </a:xfrm>
          <a:prstGeom prst="rect">
            <a:avLst/>
          </a:prstGeom>
          <a:noFill/>
          <a:ln>
            <a:noFill/>
          </a:ln>
        </p:spPr>
        <p:txBody>
          <a:bodyPr spcFirstLastPara="1" wrap="square" lIns="91425" tIns="45700" rIns="91425" bIns="45700" anchor="ctr" anchorCtr="0">
            <a:noAutofit/>
          </a:bodyPr>
          <a:lstStyle/>
          <a:p>
            <a:pPr marL="342900" lvl="0" indent="-333248" algn="l" rtl="0">
              <a:lnSpc>
                <a:spcPct val="115000"/>
              </a:lnSpc>
              <a:spcBef>
                <a:spcPts val="0"/>
              </a:spcBef>
              <a:spcAft>
                <a:spcPts val="0"/>
              </a:spcAft>
              <a:buClr>
                <a:srgbClr val="000000"/>
              </a:buClr>
              <a:buSzPts val="2200"/>
              <a:buChar char="●"/>
            </a:pPr>
            <a:r>
              <a:rPr lang="en-US" sz="2600"/>
              <a:t>Women are still extremely underrepresented in construction jobs, and are often given the same PPE to wear as men instead of gear designed for a woman to wear.</a:t>
            </a:r>
            <a:endParaRPr sz="2600"/>
          </a:p>
          <a:p>
            <a:pPr marL="342900" lvl="0" indent="-333248" algn="l" rtl="0">
              <a:lnSpc>
                <a:spcPct val="115000"/>
              </a:lnSpc>
              <a:spcBef>
                <a:spcPts val="0"/>
              </a:spcBef>
              <a:spcAft>
                <a:spcPts val="0"/>
              </a:spcAft>
              <a:buClr>
                <a:srgbClr val="000000"/>
              </a:buClr>
              <a:buSzPts val="2200"/>
              <a:buChar char="●"/>
            </a:pPr>
            <a:r>
              <a:rPr lang="en-US" sz="2600"/>
              <a:t>Improperly-fitting PPE leads to increased risk of injury or death.</a:t>
            </a:r>
            <a:endParaRPr sz="2600"/>
          </a:p>
          <a:p>
            <a:pPr marL="342900" lvl="0" indent="-333248" algn="l" rtl="0">
              <a:lnSpc>
                <a:spcPct val="115000"/>
              </a:lnSpc>
              <a:spcBef>
                <a:spcPts val="0"/>
              </a:spcBef>
              <a:spcAft>
                <a:spcPts val="0"/>
              </a:spcAft>
              <a:buClr>
                <a:srgbClr val="000000"/>
              </a:buClr>
              <a:buSzPts val="2200"/>
              <a:buChar char="●"/>
            </a:pPr>
            <a:r>
              <a:rPr lang="en-US" sz="2600"/>
              <a:t>Women can also seem less competent on the job when trying to do it in gloves or other gear that does not fit them.</a:t>
            </a:r>
            <a:endParaRPr sz="2600"/>
          </a:p>
        </p:txBody>
      </p:sp>
      <p:sp>
        <p:nvSpPr>
          <p:cNvPr id="618" name="Google Shape;618;p85"/>
          <p:cNvSpPr txBox="1">
            <a:spLocks noGrp="1"/>
          </p:cNvSpPr>
          <p:nvPr>
            <p:ph type="title"/>
          </p:nvPr>
        </p:nvSpPr>
        <p:spPr>
          <a:xfrm>
            <a:off x="308550" y="304800"/>
            <a:ext cx="85269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Emerging PPE: Designed for Women</a:t>
            </a:r>
            <a:endParaRPr/>
          </a:p>
        </p:txBody>
      </p:sp>
      <p:pic>
        <p:nvPicPr>
          <p:cNvPr id="619" name="Google Shape;619;p85"/>
          <p:cNvPicPr preferRelativeResize="0"/>
          <p:nvPr/>
        </p:nvPicPr>
        <p:blipFill rotWithShape="1">
          <a:blip r:embed="rId3">
            <a:alphaModFix/>
          </a:blip>
          <a:srcRect l="9937" r="18669"/>
          <a:stretch/>
        </p:blipFill>
        <p:spPr>
          <a:xfrm>
            <a:off x="5734275" y="1637375"/>
            <a:ext cx="3238975" cy="2382076"/>
          </a:xfrm>
          <a:prstGeom prst="rect">
            <a:avLst/>
          </a:prstGeom>
          <a:noFill/>
          <a:ln>
            <a:noFill/>
          </a:ln>
        </p:spPr>
      </p:pic>
      <p:pic>
        <p:nvPicPr>
          <p:cNvPr id="620" name="Google Shape;620;p85"/>
          <p:cNvPicPr preferRelativeResize="0"/>
          <p:nvPr/>
        </p:nvPicPr>
        <p:blipFill rotWithShape="1">
          <a:blip r:embed="rId4">
            <a:alphaModFix/>
          </a:blip>
          <a:srcRect l="7357" r="7084"/>
          <a:stretch/>
        </p:blipFill>
        <p:spPr>
          <a:xfrm>
            <a:off x="5744350" y="4137750"/>
            <a:ext cx="3238975" cy="25146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609600" y="304800"/>
            <a:ext cx="3716100" cy="9900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a:t>Training</a:t>
            </a:r>
            <a:endParaRPr/>
          </a:p>
        </p:txBody>
      </p:sp>
      <p:sp>
        <p:nvSpPr>
          <p:cNvPr id="137" name="Google Shape;137;p24"/>
          <p:cNvSpPr txBox="1">
            <a:spLocks noGrp="1"/>
          </p:cNvSpPr>
          <p:nvPr>
            <p:ph type="body" idx="1"/>
          </p:nvPr>
        </p:nvSpPr>
        <p:spPr>
          <a:xfrm>
            <a:off x="170050" y="1447250"/>
            <a:ext cx="4495800" cy="4716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Employer shall instruct each employee in the recognition and avoidance of unsafe conditions and the regulations applicable to his work environment to control or eliminate any hazards or other exposure to illness or injury.</a:t>
            </a:r>
            <a:endParaRPr/>
          </a:p>
        </p:txBody>
      </p:sp>
      <p:sp>
        <p:nvSpPr>
          <p:cNvPr id="138" name="Google Shape;138;p24"/>
          <p:cNvSpPr txBox="1"/>
          <p:nvPr/>
        </p:nvSpPr>
        <p:spPr>
          <a:xfrm>
            <a:off x="7611725" y="6289175"/>
            <a:ext cx="1449900" cy="47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u="none">
                <a:solidFill>
                  <a:schemeClr val="dk1"/>
                </a:solidFill>
                <a:latin typeface="Calibri"/>
                <a:ea typeface="Calibri"/>
                <a:cs typeface="Calibri"/>
                <a:sym typeface="Calibri"/>
              </a:rPr>
              <a:t>1926.</a:t>
            </a:r>
            <a:r>
              <a:rPr lang="en-US" sz="2200" b="1">
                <a:solidFill>
                  <a:schemeClr val="dk1"/>
                </a:solidFill>
                <a:latin typeface="Calibri"/>
                <a:ea typeface="Calibri"/>
                <a:cs typeface="Calibri"/>
                <a:sym typeface="Calibri"/>
              </a:rPr>
              <a:t>21</a:t>
            </a:r>
            <a:r>
              <a:rPr lang="en-US" sz="2200" b="1" u="none">
                <a:solidFill>
                  <a:schemeClr val="dk1"/>
                </a:solidFill>
                <a:latin typeface="Calibri"/>
                <a:ea typeface="Calibri"/>
                <a:cs typeface="Calibri"/>
                <a:sym typeface="Calibri"/>
              </a:rPr>
              <a:t>(</a:t>
            </a:r>
            <a:r>
              <a:rPr lang="en-US" sz="2200" b="1">
                <a:solidFill>
                  <a:schemeClr val="dk1"/>
                </a:solidFill>
                <a:latin typeface="Calibri"/>
                <a:ea typeface="Calibri"/>
                <a:cs typeface="Calibri"/>
                <a:sym typeface="Calibri"/>
              </a:rPr>
              <a:t>b</a:t>
            </a:r>
            <a:r>
              <a:rPr lang="en-US" sz="2200" b="1" u="none">
                <a:solidFill>
                  <a:schemeClr val="dk1"/>
                </a:solidFill>
                <a:latin typeface="Calibri"/>
                <a:ea typeface="Calibri"/>
                <a:cs typeface="Calibri"/>
                <a:sym typeface="Calibri"/>
              </a:rPr>
              <a:t>)</a:t>
            </a:r>
            <a:endParaRPr sz="2200" b="1">
              <a:latin typeface="Calibri"/>
              <a:ea typeface="Calibri"/>
              <a:cs typeface="Calibri"/>
              <a:sym typeface="Calibri"/>
            </a:endParaRPr>
          </a:p>
        </p:txBody>
      </p:sp>
      <p:pic>
        <p:nvPicPr>
          <p:cNvPr id="139" name="Google Shape;139;p24"/>
          <p:cNvPicPr preferRelativeResize="0"/>
          <p:nvPr/>
        </p:nvPicPr>
        <p:blipFill rotWithShape="1">
          <a:blip r:embed="rId3">
            <a:alphaModFix/>
          </a:blip>
          <a:srcRect r="6112"/>
          <a:stretch/>
        </p:blipFill>
        <p:spPr>
          <a:xfrm>
            <a:off x="4905825" y="3258400"/>
            <a:ext cx="4085775" cy="2904798"/>
          </a:xfrm>
          <a:prstGeom prst="rect">
            <a:avLst/>
          </a:prstGeom>
          <a:noFill/>
          <a:ln>
            <a:noFill/>
          </a:ln>
        </p:spPr>
      </p:pic>
      <p:pic>
        <p:nvPicPr>
          <p:cNvPr id="140" name="Google Shape;140;p24"/>
          <p:cNvPicPr preferRelativeResize="0"/>
          <p:nvPr/>
        </p:nvPicPr>
        <p:blipFill rotWithShape="1">
          <a:blip r:embed="rId4">
            <a:alphaModFix/>
          </a:blip>
          <a:srcRect r="8408"/>
          <a:stretch/>
        </p:blipFill>
        <p:spPr>
          <a:xfrm>
            <a:off x="4905825" y="168275"/>
            <a:ext cx="4085776" cy="296614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6"/>
          <p:cNvSpPr txBox="1">
            <a:spLocks noGrp="1"/>
          </p:cNvSpPr>
          <p:nvPr>
            <p:ph type="body" idx="4294967295"/>
          </p:nvPr>
        </p:nvSpPr>
        <p:spPr>
          <a:xfrm>
            <a:off x="838200" y="5181600"/>
            <a:ext cx="7239000" cy="1454100"/>
          </a:xfrm>
          <a:prstGeom prst="rect">
            <a:avLst/>
          </a:prstGeom>
          <a:noFill/>
          <a:ln>
            <a:noFill/>
          </a:ln>
        </p:spPr>
        <p:txBody>
          <a:bodyPr spcFirstLastPara="1" wrap="square" lIns="91425" tIns="45700" rIns="91425" bIns="45700" anchor="ctr" anchorCtr="0">
            <a:noAutofit/>
          </a:bodyPr>
          <a:lstStyle/>
          <a:p>
            <a:pPr marL="342900" lvl="0" indent="-342900" algn="ctr" rtl="0">
              <a:spcBef>
                <a:spcPts val="0"/>
              </a:spcBef>
              <a:spcAft>
                <a:spcPts val="0"/>
              </a:spcAft>
              <a:buSzPts val="6048"/>
              <a:buFont typeface="Noto Sans Symbols"/>
              <a:buNone/>
            </a:pPr>
            <a:r>
              <a:rPr lang="en-US" sz="7200">
                <a:solidFill>
                  <a:srgbClr val="000000"/>
                </a:solidFill>
              </a:rPr>
              <a:t>Questions?</a:t>
            </a:r>
            <a:endParaRPr sz="7200"/>
          </a:p>
        </p:txBody>
      </p:sp>
      <p:pic>
        <p:nvPicPr>
          <p:cNvPr id="628" name="Google Shape;628;p86"/>
          <p:cNvPicPr preferRelativeResize="0"/>
          <p:nvPr/>
        </p:nvPicPr>
        <p:blipFill>
          <a:blip r:embed="rId3">
            <a:alphaModFix/>
          </a:blip>
          <a:stretch>
            <a:fillRect/>
          </a:stretch>
        </p:blipFill>
        <p:spPr>
          <a:xfrm>
            <a:off x="261125" y="269925"/>
            <a:ext cx="8621751" cy="48511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1926.102(a)(2)</a:t>
            </a:r>
            <a:r>
              <a:rPr lang="en-US"/>
              <a:t> </a:t>
            </a:r>
            <a:endParaRPr/>
          </a:p>
        </p:txBody>
      </p:sp>
      <p:sp>
        <p:nvSpPr>
          <p:cNvPr id="146" name="Google Shape;146;p25"/>
          <p:cNvSpPr txBox="1">
            <a:spLocks noGrp="1"/>
          </p:cNvSpPr>
          <p:nvPr>
            <p:ph type="body" idx="1"/>
          </p:nvPr>
        </p:nvSpPr>
        <p:spPr>
          <a:xfrm>
            <a:off x="231350" y="1447800"/>
            <a:ext cx="5403900" cy="5211900"/>
          </a:xfrm>
          <a:prstGeom prst="rect">
            <a:avLst/>
          </a:prstGeom>
          <a:noFill/>
          <a:ln>
            <a:noFill/>
          </a:ln>
        </p:spPr>
        <p:txBody>
          <a:bodyPr spcFirstLastPara="1" wrap="square" lIns="91425" tIns="45700" rIns="91425" bIns="45700" anchor="ctr" anchorCtr="0">
            <a:noAutofit/>
          </a:bodyPr>
          <a:lstStyle/>
          <a:p>
            <a:pPr marL="457200" lvl="0" indent="-368300" algn="l" rtl="0">
              <a:lnSpc>
                <a:spcPct val="115000"/>
              </a:lnSpc>
              <a:spcBef>
                <a:spcPts val="0"/>
              </a:spcBef>
              <a:spcAft>
                <a:spcPts val="0"/>
              </a:spcAft>
              <a:buClr>
                <a:srgbClr val="000000"/>
              </a:buClr>
              <a:buSzPts val="2200"/>
              <a:buFont typeface="Calibri"/>
              <a:buChar char="●"/>
            </a:pPr>
            <a:r>
              <a:rPr lang="en-US">
                <a:latin typeface="Calibri"/>
                <a:ea typeface="Calibri"/>
                <a:cs typeface="Calibri"/>
                <a:sym typeface="Calibri"/>
              </a:rPr>
              <a:t>The employer shall ensure that each affected employee uses </a:t>
            </a:r>
            <a:r>
              <a:rPr lang="en-US" b="1"/>
              <a:t>eye protection </a:t>
            </a:r>
            <a:r>
              <a:rPr lang="en-US">
                <a:latin typeface="Calibri"/>
                <a:ea typeface="Calibri"/>
                <a:cs typeface="Calibri"/>
                <a:sym typeface="Calibri"/>
              </a:rPr>
              <a:t>that provides </a:t>
            </a:r>
            <a:r>
              <a:rPr lang="en-US" b="1"/>
              <a:t>side protection</a:t>
            </a:r>
            <a:r>
              <a:rPr lang="en-US">
                <a:latin typeface="Calibri"/>
                <a:ea typeface="Calibri"/>
                <a:cs typeface="Calibri"/>
                <a:sym typeface="Calibri"/>
              </a:rPr>
              <a:t> when there is a hazard from flying objects. </a:t>
            </a:r>
            <a:endParaRPr>
              <a:latin typeface="Calibri"/>
              <a:ea typeface="Calibri"/>
              <a:cs typeface="Calibri"/>
              <a:sym typeface="Calibri"/>
            </a:endParaRPr>
          </a:p>
          <a:p>
            <a:pPr marL="457200" lvl="0" indent="-368300" algn="l" rtl="0">
              <a:lnSpc>
                <a:spcPct val="115000"/>
              </a:lnSpc>
              <a:spcBef>
                <a:spcPts val="0"/>
              </a:spcBef>
              <a:spcAft>
                <a:spcPts val="0"/>
              </a:spcAft>
              <a:buClr>
                <a:srgbClr val="000000"/>
              </a:buClr>
              <a:buSzPts val="2200"/>
              <a:buFont typeface="Calibri"/>
              <a:buChar char="●"/>
            </a:pPr>
            <a:r>
              <a:rPr lang="en-US">
                <a:latin typeface="Calibri"/>
                <a:ea typeface="Calibri"/>
                <a:cs typeface="Calibri"/>
                <a:sym typeface="Calibri"/>
              </a:rPr>
              <a:t>Detachable side protectors (e.g. clip-on or slide-on side shields) meeting the pertinent requirements of this section are acceptable.</a:t>
            </a:r>
            <a:endParaRPr/>
          </a:p>
        </p:txBody>
      </p:sp>
      <p:pic>
        <p:nvPicPr>
          <p:cNvPr id="147" name="Google Shape;147;p25"/>
          <p:cNvPicPr preferRelativeResize="0"/>
          <p:nvPr/>
        </p:nvPicPr>
        <p:blipFill>
          <a:blip r:embed="rId3">
            <a:alphaModFix/>
          </a:blip>
          <a:stretch>
            <a:fillRect/>
          </a:stretch>
        </p:blipFill>
        <p:spPr>
          <a:xfrm>
            <a:off x="5835350" y="1676400"/>
            <a:ext cx="3331808" cy="5211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609600" y="304800"/>
            <a:ext cx="7924800" cy="990600"/>
          </a:xfrm>
          <a:prstGeom prst="rect">
            <a:avLst/>
          </a:prstGeom>
          <a:noFill/>
          <a:ln>
            <a:noFill/>
          </a:ln>
        </p:spPr>
        <p:txBody>
          <a:bodyPr spcFirstLastPara="1" wrap="square" lIns="46025" tIns="0" rIns="46025" bIns="0" anchor="ctr" anchorCtr="0">
            <a:noAutofit/>
          </a:bodyPr>
          <a:lstStyle/>
          <a:p>
            <a:pPr marL="0" lvl="0" indent="0" algn="ctr" rtl="0">
              <a:spcBef>
                <a:spcPts val="0"/>
              </a:spcBef>
              <a:spcAft>
                <a:spcPts val="0"/>
              </a:spcAft>
              <a:buNone/>
            </a:pPr>
            <a:r>
              <a:rPr lang="en-US" b="0"/>
              <a:t>1926.100(a)</a:t>
            </a:r>
            <a:r>
              <a:rPr lang="en-US"/>
              <a:t>  </a:t>
            </a:r>
            <a:endParaRPr/>
          </a:p>
        </p:txBody>
      </p:sp>
      <p:sp>
        <p:nvSpPr>
          <p:cNvPr id="153" name="Google Shape;153;p26"/>
          <p:cNvSpPr txBox="1">
            <a:spLocks noGrp="1"/>
          </p:cNvSpPr>
          <p:nvPr>
            <p:ph type="body" idx="1"/>
          </p:nvPr>
        </p:nvSpPr>
        <p:spPr>
          <a:xfrm>
            <a:off x="275550" y="4858450"/>
            <a:ext cx="8592900" cy="1877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latin typeface="Calibri"/>
                <a:ea typeface="Calibri"/>
                <a:cs typeface="Calibri"/>
                <a:sym typeface="Calibri"/>
              </a:rPr>
              <a:t>Employees working in areas where there is a possible danger of </a:t>
            </a:r>
            <a:r>
              <a:rPr lang="en-US" b="1"/>
              <a:t>head injury</a:t>
            </a:r>
            <a:r>
              <a:rPr lang="en-US">
                <a:latin typeface="Calibri"/>
                <a:ea typeface="Calibri"/>
                <a:cs typeface="Calibri"/>
                <a:sym typeface="Calibri"/>
              </a:rPr>
              <a:t> from impact, or from falling or flying objects, or from electrical shock and burns, shall be protected by </a:t>
            </a:r>
            <a:r>
              <a:rPr lang="en-US" b="1"/>
              <a:t>protective helmets</a:t>
            </a:r>
            <a:r>
              <a:rPr lang="en-US">
                <a:latin typeface="Calibri"/>
                <a:ea typeface="Calibri"/>
                <a:cs typeface="Calibri"/>
                <a:sym typeface="Calibri"/>
              </a:rPr>
              <a:t>.</a:t>
            </a:r>
            <a:endParaRPr/>
          </a:p>
        </p:txBody>
      </p:sp>
      <p:pic>
        <p:nvPicPr>
          <p:cNvPr id="154" name="Google Shape;154;p26"/>
          <p:cNvPicPr preferRelativeResize="0"/>
          <p:nvPr/>
        </p:nvPicPr>
        <p:blipFill>
          <a:blip r:embed="rId3">
            <a:alphaModFix/>
          </a:blip>
          <a:stretch>
            <a:fillRect/>
          </a:stretch>
        </p:blipFill>
        <p:spPr>
          <a:xfrm>
            <a:off x="228600" y="1387575"/>
            <a:ext cx="4693338" cy="3369575"/>
          </a:xfrm>
          <a:prstGeom prst="rect">
            <a:avLst/>
          </a:prstGeom>
          <a:noFill/>
          <a:ln>
            <a:noFill/>
          </a:ln>
        </p:spPr>
      </p:pic>
      <p:pic>
        <p:nvPicPr>
          <p:cNvPr id="155" name="Google Shape;155;p26"/>
          <p:cNvPicPr preferRelativeResize="0"/>
          <p:nvPr/>
        </p:nvPicPr>
        <p:blipFill rotWithShape="1">
          <a:blip r:embed="rId4">
            <a:alphaModFix/>
          </a:blip>
          <a:srcRect l="46387" r="4731"/>
          <a:stretch/>
        </p:blipFill>
        <p:spPr>
          <a:xfrm>
            <a:off x="4994225" y="1371600"/>
            <a:ext cx="3955151" cy="3369575"/>
          </a:xfrm>
          <a:prstGeom prst="rect">
            <a:avLst/>
          </a:prstGeom>
          <a:noFill/>
          <a:ln>
            <a:noFill/>
          </a:ln>
        </p:spPr>
      </p:pic>
    </p:spTree>
  </p:cSld>
  <p:clrMapOvr>
    <a:masterClrMapping/>
  </p:clrMapOvr>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3150</Words>
  <Application>Microsoft Office PowerPoint</Application>
  <PresentationFormat>On-screen Show (4:3)</PresentationFormat>
  <Paragraphs>316</Paragraphs>
  <Slides>70</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Calibri</vt:lpstr>
      <vt:lpstr>Times New Roman</vt:lpstr>
      <vt:lpstr>Arial</vt:lpstr>
      <vt:lpstr>Noto Sans Symbols</vt:lpstr>
      <vt:lpstr>Tahoma</vt:lpstr>
      <vt:lpstr>NCDOL  Standard</vt:lpstr>
      <vt:lpstr>Personal Protective Equipment in Construction</vt:lpstr>
      <vt:lpstr>1926.95(a) </vt:lpstr>
      <vt:lpstr>1926.95(d)(1) </vt:lpstr>
      <vt:lpstr>Payment of PPE</vt:lpstr>
      <vt:lpstr>General Safety and Health Provisions</vt:lpstr>
      <vt:lpstr>Criteria for PPE</vt:lpstr>
      <vt:lpstr>Training</vt:lpstr>
      <vt:lpstr>1926.102(a)(2) </vt:lpstr>
      <vt:lpstr>1926.100(a)  </vt:lpstr>
      <vt:lpstr>Head Protection</vt:lpstr>
      <vt:lpstr>Hard Hats</vt:lpstr>
      <vt:lpstr>January 2015</vt:lpstr>
      <vt:lpstr>October 2014</vt:lpstr>
      <vt:lpstr>April 2015</vt:lpstr>
      <vt:lpstr>Further</vt:lpstr>
      <vt:lpstr>Service Life</vt:lpstr>
      <vt:lpstr>Stickers</vt:lpstr>
      <vt:lpstr>Hearing Protection</vt:lpstr>
      <vt:lpstr>Hearing</vt:lpstr>
      <vt:lpstr>Ear Protection</vt:lpstr>
      <vt:lpstr>1926.102(a)(1) </vt:lpstr>
      <vt:lpstr>Eye Protection</vt:lpstr>
      <vt:lpstr>Eye and Face Protection</vt:lpstr>
      <vt:lpstr>Eye and Face Protection</vt:lpstr>
      <vt:lpstr>Exploding Angle Grinder Disc</vt:lpstr>
      <vt:lpstr>1926.96 </vt:lpstr>
      <vt:lpstr>Foot Protection</vt:lpstr>
      <vt:lpstr>Foot Protection</vt:lpstr>
      <vt:lpstr>ANSI</vt:lpstr>
      <vt:lpstr>June 2014</vt:lpstr>
      <vt:lpstr>May 2015</vt:lpstr>
      <vt:lpstr>October 2015</vt:lpstr>
      <vt:lpstr>Ice</vt:lpstr>
      <vt:lpstr>Gloves</vt:lpstr>
      <vt:lpstr>Jewelry 2014</vt:lpstr>
      <vt:lpstr>Skin Protection</vt:lpstr>
      <vt:lpstr>One VPP Construction Site</vt:lpstr>
      <vt:lpstr>January 2015</vt:lpstr>
      <vt:lpstr>Gloves</vt:lpstr>
      <vt:lpstr>Arc Flash</vt:lpstr>
      <vt:lpstr>Body Protection</vt:lpstr>
      <vt:lpstr>Roofing</vt:lpstr>
      <vt:lpstr>Welding</vt:lpstr>
      <vt:lpstr>Body Protection</vt:lpstr>
      <vt:lpstr>Chainsaws</vt:lpstr>
      <vt:lpstr>Why Wear Chaps?</vt:lpstr>
      <vt:lpstr>Why Wear Chaps?</vt:lpstr>
      <vt:lpstr>April 2014</vt:lpstr>
      <vt:lpstr>February 2015</vt:lpstr>
      <vt:lpstr>Safety Harness</vt:lpstr>
      <vt:lpstr>Safety Harness</vt:lpstr>
      <vt:lpstr>Safety Harness</vt:lpstr>
      <vt:lpstr>Safety Harness Inspection</vt:lpstr>
      <vt:lpstr>Inspection</vt:lpstr>
      <vt:lpstr>Lanyards</vt:lpstr>
      <vt:lpstr>Safety Nets</vt:lpstr>
      <vt:lpstr>Safety Nets</vt:lpstr>
      <vt:lpstr>Safety Nets</vt:lpstr>
      <vt:lpstr>1926.106(a) </vt:lpstr>
      <vt:lpstr>1926.106(c) </vt:lpstr>
      <vt:lpstr>1926.106(d) </vt:lpstr>
      <vt:lpstr>Flaggers</vt:lpstr>
      <vt:lpstr>Road Construction</vt:lpstr>
      <vt:lpstr>Road Construction</vt:lpstr>
      <vt:lpstr>November 2014</vt:lpstr>
      <vt:lpstr>Emerging PPE: Smart Helmets</vt:lpstr>
      <vt:lpstr>Emerging PPE: Smart Helmets</vt:lpstr>
      <vt:lpstr>Emerging PPE: Lightweight Fabrics</vt:lpstr>
      <vt:lpstr>Emerging PPE: Designed for Women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in Construction</dc:title>
  <dc:creator>john newquist</dc:creator>
  <cp:lastModifiedBy>john newquist</cp:lastModifiedBy>
  <cp:revision>3</cp:revision>
  <dcterms:modified xsi:type="dcterms:W3CDTF">2022-10-31T01:14:24Z</dcterms:modified>
</cp:coreProperties>
</file>